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0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2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3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09" r:id="rId2"/>
    <p:sldId id="256" r:id="rId3"/>
    <p:sldId id="258" r:id="rId4"/>
    <p:sldId id="264" r:id="rId5"/>
    <p:sldId id="306" r:id="rId6"/>
    <p:sldId id="297" r:id="rId7"/>
    <p:sldId id="300" r:id="rId8"/>
    <p:sldId id="301" r:id="rId9"/>
    <p:sldId id="302" r:id="rId10"/>
    <p:sldId id="304" r:id="rId11"/>
    <p:sldId id="307" r:id="rId12"/>
    <p:sldId id="293" r:id="rId13"/>
    <p:sldId id="292" r:id="rId14"/>
    <p:sldId id="310" r:id="rId15"/>
    <p:sldId id="294" r:id="rId16"/>
    <p:sldId id="276" r:id="rId17"/>
    <p:sldId id="305" r:id="rId18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B9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8" autoAdjust="0"/>
    <p:restoredTop sz="64912" autoAdjust="0"/>
  </p:normalViewPr>
  <p:slideViewPr>
    <p:cSldViewPr snapToGrid="0">
      <p:cViewPr varScale="1">
        <p:scale>
          <a:sx n="73" d="100"/>
          <a:sy n="73" d="100"/>
        </p:scale>
        <p:origin x="2040" y="-12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EDFBFD-8AD3-4A08-B143-DA2E4B24225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F22CF1F-AB77-4DCE-811E-B7D989943B54}">
      <dgm:prSet phldrT="[Texte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>
            <a:buNone/>
          </a:pPr>
          <a:endParaRPr lang="en-GB" sz="3200" dirty="0"/>
        </a:p>
      </dgm:t>
    </dgm:pt>
    <dgm:pt modelId="{1DC3BCA6-C2B2-4867-B427-72333EC05535}" type="parTrans" cxnId="{A6A96A84-7AE0-48DA-9635-015ED108DCC1}">
      <dgm:prSet/>
      <dgm:spPr/>
      <dgm:t>
        <a:bodyPr/>
        <a:lstStyle/>
        <a:p>
          <a:endParaRPr lang="en-GB"/>
        </a:p>
      </dgm:t>
    </dgm:pt>
    <dgm:pt modelId="{1A8BF5E4-9803-4E40-A83E-FB6EAEB4D114}" type="sibTrans" cxnId="{A6A96A84-7AE0-48DA-9635-015ED108DCC1}">
      <dgm:prSet/>
      <dgm:spPr/>
      <dgm:t>
        <a:bodyPr/>
        <a:lstStyle/>
        <a:p>
          <a:endParaRPr lang="en-GB"/>
        </a:p>
      </dgm:t>
    </dgm:pt>
    <dgm:pt modelId="{4D276F7B-3F0A-4CA4-A405-0462CEA7EF5F}">
      <dgm:prSet phldrT="[Texte]"/>
      <dgm:spPr/>
      <dgm:t>
        <a:bodyPr/>
        <a:lstStyle/>
        <a:p>
          <a:endParaRPr lang="en-GB" dirty="0"/>
        </a:p>
      </dgm:t>
    </dgm:pt>
    <dgm:pt modelId="{66C10FC1-5FE8-477B-A201-37CE378DEE51}" type="parTrans" cxnId="{64349469-D888-4508-A4E1-E7A1ECD7F04A}">
      <dgm:prSet/>
      <dgm:spPr/>
      <dgm:t>
        <a:bodyPr/>
        <a:lstStyle/>
        <a:p>
          <a:endParaRPr lang="en-GB"/>
        </a:p>
      </dgm:t>
    </dgm:pt>
    <dgm:pt modelId="{3702E4A2-3FA8-4011-B211-172DDC9B99BF}" type="sibTrans" cxnId="{64349469-D888-4508-A4E1-E7A1ECD7F04A}">
      <dgm:prSet/>
      <dgm:spPr/>
      <dgm:t>
        <a:bodyPr/>
        <a:lstStyle/>
        <a:p>
          <a:endParaRPr lang="en-GB"/>
        </a:p>
      </dgm:t>
    </dgm:pt>
    <dgm:pt modelId="{63E1D22D-E872-4014-9C8F-A7E1D4EAEDB0}" type="pres">
      <dgm:prSet presAssocID="{6BEDFBFD-8AD3-4A08-B143-DA2E4B24225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42342DC-F42E-442A-B78E-9EAA2E234893}" type="pres">
      <dgm:prSet presAssocID="{1F22CF1F-AB77-4DCE-811E-B7D989943B54}" presName="hierRoot1" presStyleCnt="0">
        <dgm:presLayoutVars>
          <dgm:hierBranch val="init"/>
        </dgm:presLayoutVars>
      </dgm:prSet>
      <dgm:spPr/>
    </dgm:pt>
    <dgm:pt modelId="{87388F98-1EBA-4BF0-BB9F-16683B06A62C}" type="pres">
      <dgm:prSet presAssocID="{1F22CF1F-AB77-4DCE-811E-B7D989943B54}" presName="rootComposite1" presStyleCnt="0"/>
      <dgm:spPr/>
    </dgm:pt>
    <dgm:pt modelId="{BD93D230-92EE-4E05-8AD8-EAB76F18DDB0}" type="pres">
      <dgm:prSet presAssocID="{1F22CF1F-AB77-4DCE-811E-B7D989943B54}" presName="rootText1" presStyleLbl="node0" presStyleIdx="0" presStyleCnt="1">
        <dgm:presLayoutVars>
          <dgm:chPref val="3"/>
        </dgm:presLayoutVars>
      </dgm:prSet>
      <dgm:spPr/>
    </dgm:pt>
    <dgm:pt modelId="{7C5C893C-C36A-4E93-A7C8-D289183EF134}" type="pres">
      <dgm:prSet presAssocID="{1F22CF1F-AB77-4DCE-811E-B7D989943B54}" presName="rootConnector1" presStyleLbl="node1" presStyleIdx="0" presStyleCnt="0"/>
      <dgm:spPr/>
    </dgm:pt>
    <dgm:pt modelId="{D8BB9FC0-AB34-4C67-9CEE-D2E831B00D31}" type="pres">
      <dgm:prSet presAssocID="{1F22CF1F-AB77-4DCE-811E-B7D989943B54}" presName="hierChild2" presStyleCnt="0"/>
      <dgm:spPr/>
    </dgm:pt>
    <dgm:pt modelId="{03A192FC-37C7-4B00-871D-F8A5BFD8672A}" type="pres">
      <dgm:prSet presAssocID="{66C10FC1-5FE8-477B-A201-37CE378DEE51}" presName="Name37" presStyleLbl="parChTrans1D2" presStyleIdx="0" presStyleCnt="1"/>
      <dgm:spPr/>
    </dgm:pt>
    <dgm:pt modelId="{F0DE2A7E-6964-43B1-AA91-454D968DCB2A}" type="pres">
      <dgm:prSet presAssocID="{4D276F7B-3F0A-4CA4-A405-0462CEA7EF5F}" presName="hierRoot2" presStyleCnt="0">
        <dgm:presLayoutVars>
          <dgm:hierBranch val="init"/>
        </dgm:presLayoutVars>
      </dgm:prSet>
      <dgm:spPr/>
    </dgm:pt>
    <dgm:pt modelId="{EA6AA3C0-AD10-4077-A2B8-E3CAA5D4B123}" type="pres">
      <dgm:prSet presAssocID="{4D276F7B-3F0A-4CA4-A405-0462CEA7EF5F}" presName="rootComposite" presStyleCnt="0"/>
      <dgm:spPr/>
    </dgm:pt>
    <dgm:pt modelId="{4DC87719-4A81-4630-B6BD-997C5B894051}" type="pres">
      <dgm:prSet presAssocID="{4D276F7B-3F0A-4CA4-A405-0462CEA7EF5F}" presName="rootText" presStyleLbl="node2" presStyleIdx="0" presStyleCnt="1">
        <dgm:presLayoutVars>
          <dgm:chPref val="3"/>
        </dgm:presLayoutVars>
      </dgm:prSet>
      <dgm:spPr/>
    </dgm:pt>
    <dgm:pt modelId="{C146B539-5236-4BFE-B76B-C99723B321EA}" type="pres">
      <dgm:prSet presAssocID="{4D276F7B-3F0A-4CA4-A405-0462CEA7EF5F}" presName="rootConnector" presStyleLbl="node2" presStyleIdx="0" presStyleCnt="1"/>
      <dgm:spPr/>
    </dgm:pt>
    <dgm:pt modelId="{21CAA688-0BD2-4EDE-881D-5FFC4E71F0D2}" type="pres">
      <dgm:prSet presAssocID="{4D276F7B-3F0A-4CA4-A405-0462CEA7EF5F}" presName="hierChild4" presStyleCnt="0"/>
      <dgm:spPr/>
    </dgm:pt>
    <dgm:pt modelId="{9BA93C59-ED5E-405A-911B-F58E1B562B21}" type="pres">
      <dgm:prSet presAssocID="{4D276F7B-3F0A-4CA4-A405-0462CEA7EF5F}" presName="hierChild5" presStyleCnt="0"/>
      <dgm:spPr/>
    </dgm:pt>
    <dgm:pt modelId="{759DDDF9-5814-4690-AA54-45809592256A}" type="pres">
      <dgm:prSet presAssocID="{1F22CF1F-AB77-4DCE-811E-B7D989943B54}" presName="hierChild3" presStyleCnt="0"/>
      <dgm:spPr/>
    </dgm:pt>
  </dgm:ptLst>
  <dgm:cxnLst>
    <dgm:cxn modelId="{DFFC3622-3F3B-41D7-BC62-39986429120E}" type="presOf" srcId="{1F22CF1F-AB77-4DCE-811E-B7D989943B54}" destId="{BD93D230-92EE-4E05-8AD8-EAB76F18DDB0}" srcOrd="0" destOrd="0" presId="urn:microsoft.com/office/officeart/2005/8/layout/orgChart1"/>
    <dgm:cxn modelId="{8B05CD2D-79FB-44DB-873A-BFCA82AEEB50}" type="presOf" srcId="{4D276F7B-3F0A-4CA4-A405-0462CEA7EF5F}" destId="{4DC87719-4A81-4630-B6BD-997C5B894051}" srcOrd="0" destOrd="0" presId="urn:microsoft.com/office/officeart/2005/8/layout/orgChart1"/>
    <dgm:cxn modelId="{2F30575C-335D-4583-A9C0-BDC2065CDB2F}" type="presOf" srcId="{1F22CF1F-AB77-4DCE-811E-B7D989943B54}" destId="{7C5C893C-C36A-4E93-A7C8-D289183EF134}" srcOrd="1" destOrd="0" presId="urn:microsoft.com/office/officeart/2005/8/layout/orgChart1"/>
    <dgm:cxn modelId="{64349469-D888-4508-A4E1-E7A1ECD7F04A}" srcId="{1F22CF1F-AB77-4DCE-811E-B7D989943B54}" destId="{4D276F7B-3F0A-4CA4-A405-0462CEA7EF5F}" srcOrd="0" destOrd="0" parTransId="{66C10FC1-5FE8-477B-A201-37CE378DEE51}" sibTransId="{3702E4A2-3FA8-4011-B211-172DDC9B99BF}"/>
    <dgm:cxn modelId="{98CDCB52-C51A-484D-A448-3B2476671ED5}" type="presOf" srcId="{66C10FC1-5FE8-477B-A201-37CE378DEE51}" destId="{03A192FC-37C7-4B00-871D-F8A5BFD8672A}" srcOrd="0" destOrd="0" presId="urn:microsoft.com/office/officeart/2005/8/layout/orgChart1"/>
    <dgm:cxn modelId="{A6A96A84-7AE0-48DA-9635-015ED108DCC1}" srcId="{6BEDFBFD-8AD3-4A08-B143-DA2E4B242250}" destId="{1F22CF1F-AB77-4DCE-811E-B7D989943B54}" srcOrd="0" destOrd="0" parTransId="{1DC3BCA6-C2B2-4867-B427-72333EC05535}" sibTransId="{1A8BF5E4-9803-4E40-A83E-FB6EAEB4D114}"/>
    <dgm:cxn modelId="{A918558F-6ADD-44B7-9362-4753A5A3789E}" type="presOf" srcId="{6BEDFBFD-8AD3-4A08-B143-DA2E4B242250}" destId="{63E1D22D-E872-4014-9C8F-A7E1D4EAEDB0}" srcOrd="0" destOrd="0" presId="urn:microsoft.com/office/officeart/2005/8/layout/orgChart1"/>
    <dgm:cxn modelId="{18B75CC8-FB50-4461-8252-AF0C5FCA33AB}" type="presOf" srcId="{4D276F7B-3F0A-4CA4-A405-0462CEA7EF5F}" destId="{C146B539-5236-4BFE-B76B-C99723B321EA}" srcOrd="1" destOrd="0" presId="urn:microsoft.com/office/officeart/2005/8/layout/orgChart1"/>
    <dgm:cxn modelId="{D19010AC-AB1F-47A4-B5E4-A994F4053E64}" type="presParOf" srcId="{63E1D22D-E872-4014-9C8F-A7E1D4EAEDB0}" destId="{442342DC-F42E-442A-B78E-9EAA2E234893}" srcOrd="0" destOrd="0" presId="urn:microsoft.com/office/officeart/2005/8/layout/orgChart1"/>
    <dgm:cxn modelId="{D916CD0C-45ED-4706-93FF-38911E4B9C11}" type="presParOf" srcId="{442342DC-F42E-442A-B78E-9EAA2E234893}" destId="{87388F98-1EBA-4BF0-BB9F-16683B06A62C}" srcOrd="0" destOrd="0" presId="urn:microsoft.com/office/officeart/2005/8/layout/orgChart1"/>
    <dgm:cxn modelId="{B939EBF2-6C78-4E27-980C-64709669B966}" type="presParOf" srcId="{87388F98-1EBA-4BF0-BB9F-16683B06A62C}" destId="{BD93D230-92EE-4E05-8AD8-EAB76F18DDB0}" srcOrd="0" destOrd="0" presId="urn:microsoft.com/office/officeart/2005/8/layout/orgChart1"/>
    <dgm:cxn modelId="{A0BC5167-CB25-4F4B-B821-740CB93BC86C}" type="presParOf" srcId="{87388F98-1EBA-4BF0-BB9F-16683B06A62C}" destId="{7C5C893C-C36A-4E93-A7C8-D289183EF134}" srcOrd="1" destOrd="0" presId="urn:microsoft.com/office/officeart/2005/8/layout/orgChart1"/>
    <dgm:cxn modelId="{7CE33285-0121-4EE3-91BD-2F533928283F}" type="presParOf" srcId="{442342DC-F42E-442A-B78E-9EAA2E234893}" destId="{D8BB9FC0-AB34-4C67-9CEE-D2E831B00D31}" srcOrd="1" destOrd="0" presId="urn:microsoft.com/office/officeart/2005/8/layout/orgChart1"/>
    <dgm:cxn modelId="{1CC11126-BFAF-4096-BCE9-F97C5B60E067}" type="presParOf" srcId="{D8BB9FC0-AB34-4C67-9CEE-D2E831B00D31}" destId="{03A192FC-37C7-4B00-871D-F8A5BFD8672A}" srcOrd="0" destOrd="0" presId="urn:microsoft.com/office/officeart/2005/8/layout/orgChart1"/>
    <dgm:cxn modelId="{0622760B-FF5D-4E14-9AAD-6C3C0C80897D}" type="presParOf" srcId="{D8BB9FC0-AB34-4C67-9CEE-D2E831B00D31}" destId="{F0DE2A7E-6964-43B1-AA91-454D968DCB2A}" srcOrd="1" destOrd="0" presId="urn:microsoft.com/office/officeart/2005/8/layout/orgChart1"/>
    <dgm:cxn modelId="{290DC5EE-A9BB-40EA-A403-E34A6224668B}" type="presParOf" srcId="{F0DE2A7E-6964-43B1-AA91-454D968DCB2A}" destId="{EA6AA3C0-AD10-4077-A2B8-E3CAA5D4B123}" srcOrd="0" destOrd="0" presId="urn:microsoft.com/office/officeart/2005/8/layout/orgChart1"/>
    <dgm:cxn modelId="{D7525078-C22C-46D8-ABC8-6D2FF450872A}" type="presParOf" srcId="{EA6AA3C0-AD10-4077-A2B8-E3CAA5D4B123}" destId="{4DC87719-4A81-4630-B6BD-997C5B894051}" srcOrd="0" destOrd="0" presId="urn:microsoft.com/office/officeart/2005/8/layout/orgChart1"/>
    <dgm:cxn modelId="{94DEB30C-CE11-4D58-A845-31ED3C6C184B}" type="presParOf" srcId="{EA6AA3C0-AD10-4077-A2B8-E3CAA5D4B123}" destId="{C146B539-5236-4BFE-B76B-C99723B321EA}" srcOrd="1" destOrd="0" presId="urn:microsoft.com/office/officeart/2005/8/layout/orgChart1"/>
    <dgm:cxn modelId="{6B934897-E8D0-445B-8ABB-43168338CE23}" type="presParOf" srcId="{F0DE2A7E-6964-43B1-AA91-454D968DCB2A}" destId="{21CAA688-0BD2-4EDE-881D-5FFC4E71F0D2}" srcOrd="1" destOrd="0" presId="urn:microsoft.com/office/officeart/2005/8/layout/orgChart1"/>
    <dgm:cxn modelId="{94AED04F-1FA5-49E5-AC4C-39A8C971280D}" type="presParOf" srcId="{F0DE2A7E-6964-43B1-AA91-454D968DCB2A}" destId="{9BA93C59-ED5E-405A-911B-F58E1B562B21}" srcOrd="2" destOrd="0" presId="urn:microsoft.com/office/officeart/2005/8/layout/orgChart1"/>
    <dgm:cxn modelId="{958F5B91-C3F7-422A-8956-E5B045F6CB47}" type="presParOf" srcId="{442342DC-F42E-442A-B78E-9EAA2E234893}" destId="{759DDDF9-5814-4690-AA54-45809592256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BEDFBFD-8AD3-4A08-B143-DA2E4B24225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F22CF1F-AB77-4DCE-811E-B7D989943B54}">
      <dgm:prSet phldrT="[Texte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>
            <a:buNone/>
          </a:pPr>
          <a:endParaRPr lang="en-GB" sz="3200" dirty="0"/>
        </a:p>
      </dgm:t>
    </dgm:pt>
    <dgm:pt modelId="{1DC3BCA6-C2B2-4867-B427-72333EC05535}" type="parTrans" cxnId="{A6A96A84-7AE0-48DA-9635-015ED108DCC1}">
      <dgm:prSet/>
      <dgm:spPr/>
      <dgm:t>
        <a:bodyPr/>
        <a:lstStyle/>
        <a:p>
          <a:endParaRPr lang="en-GB"/>
        </a:p>
      </dgm:t>
    </dgm:pt>
    <dgm:pt modelId="{1A8BF5E4-9803-4E40-A83E-FB6EAEB4D114}" type="sibTrans" cxnId="{A6A96A84-7AE0-48DA-9635-015ED108DCC1}">
      <dgm:prSet/>
      <dgm:spPr/>
      <dgm:t>
        <a:bodyPr/>
        <a:lstStyle/>
        <a:p>
          <a:endParaRPr lang="en-GB"/>
        </a:p>
      </dgm:t>
    </dgm:pt>
    <dgm:pt modelId="{0E671AE8-B062-4705-9AFA-46135BAD23AA}">
      <dgm:prSet phldrT="[Texte]"/>
      <dgm:spPr/>
      <dgm:t>
        <a:bodyPr/>
        <a:lstStyle/>
        <a:p>
          <a:pPr>
            <a:buSzPct val="100000"/>
            <a:buChar char="•"/>
          </a:pPr>
          <a:endParaRPr lang="en-GB" dirty="0"/>
        </a:p>
      </dgm:t>
    </dgm:pt>
    <dgm:pt modelId="{D328A883-61E7-40F3-AC53-4AF320B02966}" type="parTrans" cxnId="{5573B7A8-1D42-40C1-B0C5-EB9A00B16F06}">
      <dgm:prSet/>
      <dgm:spPr/>
      <dgm:t>
        <a:bodyPr/>
        <a:lstStyle/>
        <a:p>
          <a:endParaRPr lang="en-GB"/>
        </a:p>
      </dgm:t>
    </dgm:pt>
    <dgm:pt modelId="{ED741C75-ED0D-4B50-B943-A03156142E34}" type="sibTrans" cxnId="{5573B7A8-1D42-40C1-B0C5-EB9A00B16F06}">
      <dgm:prSet/>
      <dgm:spPr/>
      <dgm:t>
        <a:bodyPr/>
        <a:lstStyle/>
        <a:p>
          <a:endParaRPr lang="en-GB"/>
        </a:p>
      </dgm:t>
    </dgm:pt>
    <dgm:pt modelId="{4D276F7B-3F0A-4CA4-A405-0462CEA7EF5F}">
      <dgm:prSet phldrT="[Texte]"/>
      <dgm:spPr/>
      <dgm:t>
        <a:bodyPr/>
        <a:lstStyle/>
        <a:p>
          <a:endParaRPr lang="en-GB" dirty="0"/>
        </a:p>
      </dgm:t>
    </dgm:pt>
    <dgm:pt modelId="{66C10FC1-5FE8-477B-A201-37CE378DEE51}" type="parTrans" cxnId="{64349469-D888-4508-A4E1-E7A1ECD7F04A}">
      <dgm:prSet/>
      <dgm:spPr/>
      <dgm:t>
        <a:bodyPr/>
        <a:lstStyle/>
        <a:p>
          <a:endParaRPr lang="en-GB"/>
        </a:p>
      </dgm:t>
    </dgm:pt>
    <dgm:pt modelId="{3702E4A2-3FA8-4011-B211-172DDC9B99BF}" type="sibTrans" cxnId="{64349469-D888-4508-A4E1-E7A1ECD7F04A}">
      <dgm:prSet/>
      <dgm:spPr/>
      <dgm:t>
        <a:bodyPr/>
        <a:lstStyle/>
        <a:p>
          <a:endParaRPr lang="en-GB"/>
        </a:p>
      </dgm:t>
    </dgm:pt>
    <dgm:pt modelId="{63E1D22D-E872-4014-9C8F-A7E1D4EAEDB0}" type="pres">
      <dgm:prSet presAssocID="{6BEDFBFD-8AD3-4A08-B143-DA2E4B24225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42342DC-F42E-442A-B78E-9EAA2E234893}" type="pres">
      <dgm:prSet presAssocID="{1F22CF1F-AB77-4DCE-811E-B7D989943B54}" presName="hierRoot1" presStyleCnt="0">
        <dgm:presLayoutVars>
          <dgm:hierBranch val="init"/>
        </dgm:presLayoutVars>
      </dgm:prSet>
      <dgm:spPr/>
    </dgm:pt>
    <dgm:pt modelId="{87388F98-1EBA-4BF0-BB9F-16683B06A62C}" type="pres">
      <dgm:prSet presAssocID="{1F22CF1F-AB77-4DCE-811E-B7D989943B54}" presName="rootComposite1" presStyleCnt="0"/>
      <dgm:spPr/>
    </dgm:pt>
    <dgm:pt modelId="{BD93D230-92EE-4E05-8AD8-EAB76F18DDB0}" type="pres">
      <dgm:prSet presAssocID="{1F22CF1F-AB77-4DCE-811E-B7D989943B54}" presName="rootText1" presStyleLbl="node0" presStyleIdx="0" presStyleCnt="1">
        <dgm:presLayoutVars>
          <dgm:chPref val="3"/>
        </dgm:presLayoutVars>
      </dgm:prSet>
      <dgm:spPr/>
    </dgm:pt>
    <dgm:pt modelId="{7C5C893C-C36A-4E93-A7C8-D289183EF134}" type="pres">
      <dgm:prSet presAssocID="{1F22CF1F-AB77-4DCE-811E-B7D989943B54}" presName="rootConnector1" presStyleLbl="node1" presStyleIdx="0" presStyleCnt="0"/>
      <dgm:spPr/>
    </dgm:pt>
    <dgm:pt modelId="{D8BB9FC0-AB34-4C67-9CEE-D2E831B00D31}" type="pres">
      <dgm:prSet presAssocID="{1F22CF1F-AB77-4DCE-811E-B7D989943B54}" presName="hierChild2" presStyleCnt="0"/>
      <dgm:spPr/>
    </dgm:pt>
    <dgm:pt modelId="{9F56759E-2DEA-40E4-9189-2F2E70B6E7CD}" type="pres">
      <dgm:prSet presAssocID="{D328A883-61E7-40F3-AC53-4AF320B02966}" presName="Name37" presStyleLbl="parChTrans1D2" presStyleIdx="0" presStyleCnt="2"/>
      <dgm:spPr/>
    </dgm:pt>
    <dgm:pt modelId="{6754E862-9896-4F30-8D94-A29087255E41}" type="pres">
      <dgm:prSet presAssocID="{0E671AE8-B062-4705-9AFA-46135BAD23AA}" presName="hierRoot2" presStyleCnt="0">
        <dgm:presLayoutVars>
          <dgm:hierBranch val="init"/>
        </dgm:presLayoutVars>
      </dgm:prSet>
      <dgm:spPr/>
    </dgm:pt>
    <dgm:pt modelId="{B5C565A5-49CF-4FE9-920C-0B3160129F82}" type="pres">
      <dgm:prSet presAssocID="{0E671AE8-B062-4705-9AFA-46135BAD23AA}" presName="rootComposite" presStyleCnt="0"/>
      <dgm:spPr/>
    </dgm:pt>
    <dgm:pt modelId="{6CB7FB53-005B-4388-A982-E1F2B6D417C2}" type="pres">
      <dgm:prSet presAssocID="{0E671AE8-B062-4705-9AFA-46135BAD23AA}" presName="rootText" presStyleLbl="node2" presStyleIdx="0" presStyleCnt="2">
        <dgm:presLayoutVars>
          <dgm:chPref val="3"/>
        </dgm:presLayoutVars>
      </dgm:prSet>
      <dgm:spPr/>
    </dgm:pt>
    <dgm:pt modelId="{AD5AD993-6782-4396-BFBF-D89AFF7004CA}" type="pres">
      <dgm:prSet presAssocID="{0E671AE8-B062-4705-9AFA-46135BAD23AA}" presName="rootConnector" presStyleLbl="node2" presStyleIdx="0" presStyleCnt="2"/>
      <dgm:spPr/>
    </dgm:pt>
    <dgm:pt modelId="{628F21AC-920E-49CA-B02E-601A51EFEF8B}" type="pres">
      <dgm:prSet presAssocID="{0E671AE8-B062-4705-9AFA-46135BAD23AA}" presName="hierChild4" presStyleCnt="0"/>
      <dgm:spPr/>
    </dgm:pt>
    <dgm:pt modelId="{C6955773-6C51-42D6-AC6F-0F9F9096C608}" type="pres">
      <dgm:prSet presAssocID="{0E671AE8-B062-4705-9AFA-46135BAD23AA}" presName="hierChild5" presStyleCnt="0"/>
      <dgm:spPr/>
    </dgm:pt>
    <dgm:pt modelId="{03A192FC-37C7-4B00-871D-F8A5BFD8672A}" type="pres">
      <dgm:prSet presAssocID="{66C10FC1-5FE8-477B-A201-37CE378DEE51}" presName="Name37" presStyleLbl="parChTrans1D2" presStyleIdx="1" presStyleCnt="2"/>
      <dgm:spPr/>
    </dgm:pt>
    <dgm:pt modelId="{F0DE2A7E-6964-43B1-AA91-454D968DCB2A}" type="pres">
      <dgm:prSet presAssocID="{4D276F7B-3F0A-4CA4-A405-0462CEA7EF5F}" presName="hierRoot2" presStyleCnt="0">
        <dgm:presLayoutVars>
          <dgm:hierBranch val="init"/>
        </dgm:presLayoutVars>
      </dgm:prSet>
      <dgm:spPr/>
    </dgm:pt>
    <dgm:pt modelId="{EA6AA3C0-AD10-4077-A2B8-E3CAA5D4B123}" type="pres">
      <dgm:prSet presAssocID="{4D276F7B-3F0A-4CA4-A405-0462CEA7EF5F}" presName="rootComposite" presStyleCnt="0"/>
      <dgm:spPr/>
    </dgm:pt>
    <dgm:pt modelId="{4DC87719-4A81-4630-B6BD-997C5B894051}" type="pres">
      <dgm:prSet presAssocID="{4D276F7B-3F0A-4CA4-A405-0462CEA7EF5F}" presName="rootText" presStyleLbl="node2" presStyleIdx="1" presStyleCnt="2">
        <dgm:presLayoutVars>
          <dgm:chPref val="3"/>
        </dgm:presLayoutVars>
      </dgm:prSet>
      <dgm:spPr/>
    </dgm:pt>
    <dgm:pt modelId="{C146B539-5236-4BFE-B76B-C99723B321EA}" type="pres">
      <dgm:prSet presAssocID="{4D276F7B-3F0A-4CA4-A405-0462CEA7EF5F}" presName="rootConnector" presStyleLbl="node2" presStyleIdx="1" presStyleCnt="2"/>
      <dgm:spPr/>
    </dgm:pt>
    <dgm:pt modelId="{21CAA688-0BD2-4EDE-881D-5FFC4E71F0D2}" type="pres">
      <dgm:prSet presAssocID="{4D276F7B-3F0A-4CA4-A405-0462CEA7EF5F}" presName="hierChild4" presStyleCnt="0"/>
      <dgm:spPr/>
    </dgm:pt>
    <dgm:pt modelId="{9BA93C59-ED5E-405A-911B-F58E1B562B21}" type="pres">
      <dgm:prSet presAssocID="{4D276F7B-3F0A-4CA4-A405-0462CEA7EF5F}" presName="hierChild5" presStyleCnt="0"/>
      <dgm:spPr/>
    </dgm:pt>
    <dgm:pt modelId="{759DDDF9-5814-4690-AA54-45809592256A}" type="pres">
      <dgm:prSet presAssocID="{1F22CF1F-AB77-4DCE-811E-B7D989943B54}" presName="hierChild3" presStyleCnt="0"/>
      <dgm:spPr/>
    </dgm:pt>
  </dgm:ptLst>
  <dgm:cxnLst>
    <dgm:cxn modelId="{1F1D9C0F-0339-4327-92E9-C851A5C204E1}" type="presOf" srcId="{D328A883-61E7-40F3-AC53-4AF320B02966}" destId="{9F56759E-2DEA-40E4-9189-2F2E70B6E7CD}" srcOrd="0" destOrd="0" presId="urn:microsoft.com/office/officeart/2005/8/layout/orgChart1"/>
    <dgm:cxn modelId="{DFFC3622-3F3B-41D7-BC62-39986429120E}" type="presOf" srcId="{1F22CF1F-AB77-4DCE-811E-B7D989943B54}" destId="{BD93D230-92EE-4E05-8AD8-EAB76F18DDB0}" srcOrd="0" destOrd="0" presId="urn:microsoft.com/office/officeart/2005/8/layout/orgChart1"/>
    <dgm:cxn modelId="{8B05CD2D-79FB-44DB-873A-BFCA82AEEB50}" type="presOf" srcId="{4D276F7B-3F0A-4CA4-A405-0462CEA7EF5F}" destId="{4DC87719-4A81-4630-B6BD-997C5B894051}" srcOrd="0" destOrd="0" presId="urn:microsoft.com/office/officeart/2005/8/layout/orgChart1"/>
    <dgm:cxn modelId="{2F30575C-335D-4583-A9C0-BDC2065CDB2F}" type="presOf" srcId="{1F22CF1F-AB77-4DCE-811E-B7D989943B54}" destId="{7C5C893C-C36A-4E93-A7C8-D289183EF134}" srcOrd="1" destOrd="0" presId="urn:microsoft.com/office/officeart/2005/8/layout/orgChart1"/>
    <dgm:cxn modelId="{64349469-D888-4508-A4E1-E7A1ECD7F04A}" srcId="{1F22CF1F-AB77-4DCE-811E-B7D989943B54}" destId="{4D276F7B-3F0A-4CA4-A405-0462CEA7EF5F}" srcOrd="1" destOrd="0" parTransId="{66C10FC1-5FE8-477B-A201-37CE378DEE51}" sibTransId="{3702E4A2-3FA8-4011-B211-172DDC9B99BF}"/>
    <dgm:cxn modelId="{4F63534C-C8B7-42BD-88BF-B476093EB263}" type="presOf" srcId="{0E671AE8-B062-4705-9AFA-46135BAD23AA}" destId="{6CB7FB53-005B-4388-A982-E1F2B6D417C2}" srcOrd="0" destOrd="0" presId="urn:microsoft.com/office/officeart/2005/8/layout/orgChart1"/>
    <dgm:cxn modelId="{98CDCB52-C51A-484D-A448-3B2476671ED5}" type="presOf" srcId="{66C10FC1-5FE8-477B-A201-37CE378DEE51}" destId="{03A192FC-37C7-4B00-871D-F8A5BFD8672A}" srcOrd="0" destOrd="0" presId="urn:microsoft.com/office/officeart/2005/8/layout/orgChart1"/>
    <dgm:cxn modelId="{A6A96A84-7AE0-48DA-9635-015ED108DCC1}" srcId="{6BEDFBFD-8AD3-4A08-B143-DA2E4B242250}" destId="{1F22CF1F-AB77-4DCE-811E-B7D989943B54}" srcOrd="0" destOrd="0" parTransId="{1DC3BCA6-C2B2-4867-B427-72333EC05535}" sibTransId="{1A8BF5E4-9803-4E40-A83E-FB6EAEB4D114}"/>
    <dgm:cxn modelId="{A918558F-6ADD-44B7-9362-4753A5A3789E}" type="presOf" srcId="{6BEDFBFD-8AD3-4A08-B143-DA2E4B242250}" destId="{63E1D22D-E872-4014-9C8F-A7E1D4EAEDB0}" srcOrd="0" destOrd="0" presId="urn:microsoft.com/office/officeart/2005/8/layout/orgChart1"/>
    <dgm:cxn modelId="{5573B7A8-1D42-40C1-B0C5-EB9A00B16F06}" srcId="{1F22CF1F-AB77-4DCE-811E-B7D989943B54}" destId="{0E671AE8-B062-4705-9AFA-46135BAD23AA}" srcOrd="0" destOrd="0" parTransId="{D328A883-61E7-40F3-AC53-4AF320B02966}" sibTransId="{ED741C75-ED0D-4B50-B943-A03156142E34}"/>
    <dgm:cxn modelId="{18B75CC8-FB50-4461-8252-AF0C5FCA33AB}" type="presOf" srcId="{4D276F7B-3F0A-4CA4-A405-0462CEA7EF5F}" destId="{C146B539-5236-4BFE-B76B-C99723B321EA}" srcOrd="1" destOrd="0" presId="urn:microsoft.com/office/officeart/2005/8/layout/orgChart1"/>
    <dgm:cxn modelId="{CEFBFFEF-5153-4740-A48B-7EE2EA2F04C6}" type="presOf" srcId="{0E671AE8-B062-4705-9AFA-46135BAD23AA}" destId="{AD5AD993-6782-4396-BFBF-D89AFF7004CA}" srcOrd="1" destOrd="0" presId="urn:microsoft.com/office/officeart/2005/8/layout/orgChart1"/>
    <dgm:cxn modelId="{D19010AC-AB1F-47A4-B5E4-A994F4053E64}" type="presParOf" srcId="{63E1D22D-E872-4014-9C8F-A7E1D4EAEDB0}" destId="{442342DC-F42E-442A-B78E-9EAA2E234893}" srcOrd="0" destOrd="0" presId="urn:microsoft.com/office/officeart/2005/8/layout/orgChart1"/>
    <dgm:cxn modelId="{D916CD0C-45ED-4706-93FF-38911E4B9C11}" type="presParOf" srcId="{442342DC-F42E-442A-B78E-9EAA2E234893}" destId="{87388F98-1EBA-4BF0-BB9F-16683B06A62C}" srcOrd="0" destOrd="0" presId="urn:microsoft.com/office/officeart/2005/8/layout/orgChart1"/>
    <dgm:cxn modelId="{B939EBF2-6C78-4E27-980C-64709669B966}" type="presParOf" srcId="{87388F98-1EBA-4BF0-BB9F-16683B06A62C}" destId="{BD93D230-92EE-4E05-8AD8-EAB76F18DDB0}" srcOrd="0" destOrd="0" presId="urn:microsoft.com/office/officeart/2005/8/layout/orgChart1"/>
    <dgm:cxn modelId="{A0BC5167-CB25-4F4B-B821-740CB93BC86C}" type="presParOf" srcId="{87388F98-1EBA-4BF0-BB9F-16683B06A62C}" destId="{7C5C893C-C36A-4E93-A7C8-D289183EF134}" srcOrd="1" destOrd="0" presId="urn:microsoft.com/office/officeart/2005/8/layout/orgChart1"/>
    <dgm:cxn modelId="{7CE33285-0121-4EE3-91BD-2F533928283F}" type="presParOf" srcId="{442342DC-F42E-442A-B78E-9EAA2E234893}" destId="{D8BB9FC0-AB34-4C67-9CEE-D2E831B00D31}" srcOrd="1" destOrd="0" presId="urn:microsoft.com/office/officeart/2005/8/layout/orgChart1"/>
    <dgm:cxn modelId="{9C6C8DF9-83E4-4178-9068-4274C50B4D45}" type="presParOf" srcId="{D8BB9FC0-AB34-4C67-9CEE-D2E831B00D31}" destId="{9F56759E-2DEA-40E4-9189-2F2E70B6E7CD}" srcOrd="0" destOrd="0" presId="urn:microsoft.com/office/officeart/2005/8/layout/orgChart1"/>
    <dgm:cxn modelId="{280F63B8-6F5A-4A0E-8E8B-6F34D4245F26}" type="presParOf" srcId="{D8BB9FC0-AB34-4C67-9CEE-D2E831B00D31}" destId="{6754E862-9896-4F30-8D94-A29087255E41}" srcOrd="1" destOrd="0" presId="urn:microsoft.com/office/officeart/2005/8/layout/orgChart1"/>
    <dgm:cxn modelId="{2920B58F-28A3-4813-B404-3F37AED42129}" type="presParOf" srcId="{6754E862-9896-4F30-8D94-A29087255E41}" destId="{B5C565A5-49CF-4FE9-920C-0B3160129F82}" srcOrd="0" destOrd="0" presId="urn:microsoft.com/office/officeart/2005/8/layout/orgChart1"/>
    <dgm:cxn modelId="{934A5E0D-9BF7-47F6-BDE5-2DE9700CE472}" type="presParOf" srcId="{B5C565A5-49CF-4FE9-920C-0B3160129F82}" destId="{6CB7FB53-005B-4388-A982-E1F2B6D417C2}" srcOrd="0" destOrd="0" presId="urn:microsoft.com/office/officeart/2005/8/layout/orgChart1"/>
    <dgm:cxn modelId="{42FAA7A6-CFE1-48AC-A5F1-E6E8C9910B10}" type="presParOf" srcId="{B5C565A5-49CF-4FE9-920C-0B3160129F82}" destId="{AD5AD993-6782-4396-BFBF-D89AFF7004CA}" srcOrd="1" destOrd="0" presId="urn:microsoft.com/office/officeart/2005/8/layout/orgChart1"/>
    <dgm:cxn modelId="{06CBB24D-76AE-4209-85D9-5F8C83067D3D}" type="presParOf" srcId="{6754E862-9896-4F30-8D94-A29087255E41}" destId="{628F21AC-920E-49CA-B02E-601A51EFEF8B}" srcOrd="1" destOrd="0" presId="urn:microsoft.com/office/officeart/2005/8/layout/orgChart1"/>
    <dgm:cxn modelId="{BF7B90E8-4804-4B0F-91C9-DB3443F7E0D1}" type="presParOf" srcId="{6754E862-9896-4F30-8D94-A29087255E41}" destId="{C6955773-6C51-42D6-AC6F-0F9F9096C608}" srcOrd="2" destOrd="0" presId="urn:microsoft.com/office/officeart/2005/8/layout/orgChart1"/>
    <dgm:cxn modelId="{1CC11126-BFAF-4096-BCE9-F97C5B60E067}" type="presParOf" srcId="{D8BB9FC0-AB34-4C67-9CEE-D2E831B00D31}" destId="{03A192FC-37C7-4B00-871D-F8A5BFD8672A}" srcOrd="2" destOrd="0" presId="urn:microsoft.com/office/officeart/2005/8/layout/orgChart1"/>
    <dgm:cxn modelId="{0622760B-FF5D-4E14-9AAD-6C3C0C80897D}" type="presParOf" srcId="{D8BB9FC0-AB34-4C67-9CEE-D2E831B00D31}" destId="{F0DE2A7E-6964-43B1-AA91-454D968DCB2A}" srcOrd="3" destOrd="0" presId="urn:microsoft.com/office/officeart/2005/8/layout/orgChart1"/>
    <dgm:cxn modelId="{290DC5EE-A9BB-40EA-A403-E34A6224668B}" type="presParOf" srcId="{F0DE2A7E-6964-43B1-AA91-454D968DCB2A}" destId="{EA6AA3C0-AD10-4077-A2B8-E3CAA5D4B123}" srcOrd="0" destOrd="0" presId="urn:microsoft.com/office/officeart/2005/8/layout/orgChart1"/>
    <dgm:cxn modelId="{D7525078-C22C-46D8-ABC8-6D2FF450872A}" type="presParOf" srcId="{EA6AA3C0-AD10-4077-A2B8-E3CAA5D4B123}" destId="{4DC87719-4A81-4630-B6BD-997C5B894051}" srcOrd="0" destOrd="0" presId="urn:microsoft.com/office/officeart/2005/8/layout/orgChart1"/>
    <dgm:cxn modelId="{94DEB30C-CE11-4D58-A845-31ED3C6C184B}" type="presParOf" srcId="{EA6AA3C0-AD10-4077-A2B8-E3CAA5D4B123}" destId="{C146B539-5236-4BFE-B76B-C99723B321EA}" srcOrd="1" destOrd="0" presId="urn:microsoft.com/office/officeart/2005/8/layout/orgChart1"/>
    <dgm:cxn modelId="{6B934897-E8D0-445B-8ABB-43168338CE23}" type="presParOf" srcId="{F0DE2A7E-6964-43B1-AA91-454D968DCB2A}" destId="{21CAA688-0BD2-4EDE-881D-5FFC4E71F0D2}" srcOrd="1" destOrd="0" presId="urn:microsoft.com/office/officeart/2005/8/layout/orgChart1"/>
    <dgm:cxn modelId="{94AED04F-1FA5-49E5-AC4C-39A8C971280D}" type="presParOf" srcId="{F0DE2A7E-6964-43B1-AA91-454D968DCB2A}" destId="{9BA93C59-ED5E-405A-911B-F58E1B562B21}" srcOrd="2" destOrd="0" presId="urn:microsoft.com/office/officeart/2005/8/layout/orgChart1"/>
    <dgm:cxn modelId="{958F5B91-C3F7-422A-8956-E5B045F6CB47}" type="presParOf" srcId="{442342DC-F42E-442A-B78E-9EAA2E234893}" destId="{759DDDF9-5814-4690-AA54-45809592256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BEDFBFD-8AD3-4A08-B143-DA2E4B24225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3E1D22D-E872-4014-9C8F-A7E1D4EAEDB0}" type="pres">
      <dgm:prSet presAssocID="{6BEDFBFD-8AD3-4A08-B143-DA2E4B24225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</dgm:ptLst>
  <dgm:cxnLst>
    <dgm:cxn modelId="{A918558F-6ADD-44B7-9362-4753A5A3789E}" type="presOf" srcId="{6BEDFBFD-8AD3-4A08-B143-DA2E4B242250}" destId="{63E1D22D-E872-4014-9C8F-A7E1D4EAEDB0}" srcOrd="0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C634342-52B2-402D-8CAD-6664EC737AD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73AA95D-1A96-4917-B603-D2A0E6FFAECF}">
      <dgm:prSet custT="1"/>
      <dgm:spPr/>
      <dgm:t>
        <a:bodyPr/>
        <a:lstStyle/>
        <a:p>
          <a:endParaRPr lang="fr-FR" sz="2800" dirty="0"/>
        </a:p>
      </dgm:t>
    </dgm:pt>
    <dgm:pt modelId="{C5F961C4-9981-4087-A69E-B96CD9776E81}" type="parTrans" cxnId="{93005F39-602D-4587-85B0-B29F9CD58B85}">
      <dgm:prSet/>
      <dgm:spPr/>
      <dgm:t>
        <a:bodyPr/>
        <a:lstStyle/>
        <a:p>
          <a:endParaRPr lang="fr-FR"/>
        </a:p>
      </dgm:t>
    </dgm:pt>
    <dgm:pt modelId="{3A56DD26-E7F0-453D-9242-D6E74B4106BD}" type="sibTrans" cxnId="{93005F39-602D-4587-85B0-B29F9CD58B85}">
      <dgm:prSet/>
      <dgm:spPr/>
      <dgm:t>
        <a:bodyPr/>
        <a:lstStyle/>
        <a:p>
          <a:endParaRPr lang="fr-FR"/>
        </a:p>
      </dgm:t>
    </dgm:pt>
    <dgm:pt modelId="{001BB90E-B95F-43C7-B692-11FF9475D1A2}" type="pres">
      <dgm:prSet presAssocID="{8C634342-52B2-402D-8CAD-6664EC737AD3}" presName="Name0" presStyleCnt="0">
        <dgm:presLayoutVars>
          <dgm:dir/>
          <dgm:animLvl val="lvl"/>
          <dgm:resizeHandles val="exact"/>
        </dgm:presLayoutVars>
      </dgm:prSet>
      <dgm:spPr/>
    </dgm:pt>
    <dgm:pt modelId="{6A801627-26E9-486F-BB02-5B49BE3FFA7D}" type="pres">
      <dgm:prSet presAssocID="{473AA95D-1A96-4917-B603-D2A0E6FFAECF}" presName="composite" presStyleCnt="0"/>
      <dgm:spPr/>
    </dgm:pt>
    <dgm:pt modelId="{6DA9E598-51C0-4045-A0B1-3FEB5AE69930}" type="pres">
      <dgm:prSet presAssocID="{473AA95D-1A96-4917-B603-D2A0E6FFAECF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E1F2AE6B-F68F-4206-A3C1-2A57D165F631}" type="pres">
      <dgm:prSet presAssocID="{473AA95D-1A96-4917-B603-D2A0E6FFAECF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F10FB511-2FAD-4AFE-AC67-F16B0A75252C}" type="presOf" srcId="{8C634342-52B2-402D-8CAD-6664EC737AD3}" destId="{001BB90E-B95F-43C7-B692-11FF9475D1A2}" srcOrd="0" destOrd="0" presId="urn:microsoft.com/office/officeart/2005/8/layout/hList1"/>
    <dgm:cxn modelId="{93005F39-602D-4587-85B0-B29F9CD58B85}" srcId="{8C634342-52B2-402D-8CAD-6664EC737AD3}" destId="{473AA95D-1A96-4917-B603-D2A0E6FFAECF}" srcOrd="0" destOrd="0" parTransId="{C5F961C4-9981-4087-A69E-B96CD9776E81}" sibTransId="{3A56DD26-E7F0-453D-9242-D6E74B4106BD}"/>
    <dgm:cxn modelId="{BDC70DE7-32FB-4A95-A9BC-06D981D79397}" type="presOf" srcId="{473AA95D-1A96-4917-B603-D2A0E6FFAECF}" destId="{6DA9E598-51C0-4045-A0B1-3FEB5AE69930}" srcOrd="0" destOrd="0" presId="urn:microsoft.com/office/officeart/2005/8/layout/hList1"/>
    <dgm:cxn modelId="{442C0D06-ACEF-46C3-9643-2DEF7CBDC7F7}" type="presParOf" srcId="{001BB90E-B95F-43C7-B692-11FF9475D1A2}" destId="{6A801627-26E9-486F-BB02-5B49BE3FFA7D}" srcOrd="0" destOrd="0" presId="urn:microsoft.com/office/officeart/2005/8/layout/hList1"/>
    <dgm:cxn modelId="{8CCCF0BE-DD49-4840-A0D2-E7C001B52D53}" type="presParOf" srcId="{6A801627-26E9-486F-BB02-5B49BE3FFA7D}" destId="{6DA9E598-51C0-4045-A0B1-3FEB5AE69930}" srcOrd="0" destOrd="0" presId="urn:microsoft.com/office/officeart/2005/8/layout/hList1"/>
    <dgm:cxn modelId="{4C1DE8E3-599A-41B2-81BC-AF3620320471}" type="presParOf" srcId="{6A801627-26E9-486F-BB02-5B49BE3FFA7D}" destId="{E1F2AE6B-F68F-4206-A3C1-2A57D165F63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251916A-1D50-4437-8118-14CFA7CA3FD9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8CF53A6-10FD-4182-86F1-6658A6F16242}" type="pres">
      <dgm:prSet presAssocID="{4251916A-1D50-4437-8118-14CFA7CA3FD9}" presName="list" presStyleCnt="0">
        <dgm:presLayoutVars>
          <dgm:dir/>
          <dgm:animLvl val="lvl"/>
        </dgm:presLayoutVars>
      </dgm:prSet>
      <dgm:spPr/>
    </dgm:pt>
  </dgm:ptLst>
  <dgm:cxnLst>
    <dgm:cxn modelId="{208F1457-CDA9-44C5-B133-01397DEC7F67}" type="presOf" srcId="{4251916A-1D50-4437-8118-14CFA7CA3FD9}" destId="{58CF53A6-10FD-4182-86F1-6658A6F16242}" srcOrd="0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17961A8-F9CE-4C97-B128-AEF486DFA2F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0DC7FC5-2591-4F49-BC8E-984219BF67E6}">
      <dgm:prSet custT="1"/>
      <dgm:spPr/>
      <dgm:t>
        <a:bodyPr/>
        <a:lstStyle/>
        <a:p>
          <a:endParaRPr lang="fr-FR" sz="2800" dirty="0"/>
        </a:p>
      </dgm:t>
    </dgm:pt>
    <dgm:pt modelId="{F96FE5B0-71B0-4CD8-B19F-423137D93339}" type="parTrans" cxnId="{35276AEB-6CB0-4F0B-A847-D22B6869690C}">
      <dgm:prSet/>
      <dgm:spPr/>
      <dgm:t>
        <a:bodyPr/>
        <a:lstStyle/>
        <a:p>
          <a:endParaRPr lang="fr-FR"/>
        </a:p>
      </dgm:t>
    </dgm:pt>
    <dgm:pt modelId="{5040282D-750D-4B9A-9266-B2427415F363}" type="sibTrans" cxnId="{35276AEB-6CB0-4F0B-A847-D22B6869690C}">
      <dgm:prSet/>
      <dgm:spPr/>
      <dgm:t>
        <a:bodyPr/>
        <a:lstStyle/>
        <a:p>
          <a:endParaRPr lang="fr-FR"/>
        </a:p>
      </dgm:t>
    </dgm:pt>
    <dgm:pt modelId="{3381E24B-2BEC-40D7-AE11-AC362F469205}" type="pres">
      <dgm:prSet presAssocID="{017961A8-F9CE-4C97-B128-AEF486DFA2F6}" presName="Name0" presStyleCnt="0">
        <dgm:presLayoutVars>
          <dgm:dir/>
          <dgm:animLvl val="lvl"/>
          <dgm:resizeHandles val="exact"/>
        </dgm:presLayoutVars>
      </dgm:prSet>
      <dgm:spPr/>
    </dgm:pt>
    <dgm:pt modelId="{AB1A6CC4-29DB-4817-8C12-A036B9207442}" type="pres">
      <dgm:prSet presAssocID="{20DC7FC5-2591-4F49-BC8E-984219BF67E6}" presName="composite" presStyleCnt="0"/>
      <dgm:spPr/>
    </dgm:pt>
    <dgm:pt modelId="{DC435C08-E5EF-416A-8A16-1E74C9D508F9}" type="pres">
      <dgm:prSet presAssocID="{20DC7FC5-2591-4F49-BC8E-984219BF67E6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A8F7758D-3D17-4921-9804-DAFF840ED92F}" type="pres">
      <dgm:prSet presAssocID="{20DC7FC5-2591-4F49-BC8E-984219BF67E6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894D1A36-44A4-43E3-95FA-BA57B21E3BDB}" type="presOf" srcId="{20DC7FC5-2591-4F49-BC8E-984219BF67E6}" destId="{DC435C08-E5EF-416A-8A16-1E74C9D508F9}" srcOrd="0" destOrd="0" presId="urn:microsoft.com/office/officeart/2005/8/layout/hList1"/>
    <dgm:cxn modelId="{D8EC66B2-69FE-4ABF-BC26-BA0D4A56430B}" type="presOf" srcId="{017961A8-F9CE-4C97-B128-AEF486DFA2F6}" destId="{3381E24B-2BEC-40D7-AE11-AC362F469205}" srcOrd="0" destOrd="0" presId="urn:microsoft.com/office/officeart/2005/8/layout/hList1"/>
    <dgm:cxn modelId="{35276AEB-6CB0-4F0B-A847-D22B6869690C}" srcId="{017961A8-F9CE-4C97-B128-AEF486DFA2F6}" destId="{20DC7FC5-2591-4F49-BC8E-984219BF67E6}" srcOrd="0" destOrd="0" parTransId="{F96FE5B0-71B0-4CD8-B19F-423137D93339}" sibTransId="{5040282D-750D-4B9A-9266-B2427415F363}"/>
    <dgm:cxn modelId="{9CD56590-6856-4119-81A1-F316621C2885}" type="presParOf" srcId="{3381E24B-2BEC-40D7-AE11-AC362F469205}" destId="{AB1A6CC4-29DB-4817-8C12-A036B9207442}" srcOrd="0" destOrd="0" presId="urn:microsoft.com/office/officeart/2005/8/layout/hList1"/>
    <dgm:cxn modelId="{A369D930-40AB-4094-B72C-E5B8834F606E}" type="presParOf" srcId="{AB1A6CC4-29DB-4817-8C12-A036B9207442}" destId="{DC435C08-E5EF-416A-8A16-1E74C9D508F9}" srcOrd="0" destOrd="0" presId="urn:microsoft.com/office/officeart/2005/8/layout/hList1"/>
    <dgm:cxn modelId="{1D48F77C-0999-4147-83B8-03A993DBA570}" type="presParOf" srcId="{AB1A6CC4-29DB-4817-8C12-A036B9207442}" destId="{A8F7758D-3D17-4921-9804-DAFF840ED92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226CDD2-22E3-4C43-93EE-A41743F5E05A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8EEFA9E-82A0-490A-9971-29CC931BEAC2}">
      <dgm:prSet phldrT="[Texte]" custT="1"/>
      <dgm:spPr/>
      <dgm:t>
        <a:bodyPr/>
        <a:lstStyle/>
        <a:p>
          <a:endParaRPr lang="en-GB" sz="2800" dirty="0">
            <a:solidFill>
              <a:schemeClr val="bg1"/>
            </a:solidFill>
          </a:endParaRPr>
        </a:p>
      </dgm:t>
    </dgm:pt>
    <dgm:pt modelId="{9B8A9954-BA9C-493D-9D23-2625734BBBB9}" type="parTrans" cxnId="{07B8586F-A430-4188-A235-98DE254A89F3}">
      <dgm:prSet/>
      <dgm:spPr/>
      <dgm:t>
        <a:bodyPr/>
        <a:lstStyle/>
        <a:p>
          <a:endParaRPr lang="en-GB"/>
        </a:p>
      </dgm:t>
    </dgm:pt>
    <dgm:pt modelId="{3391E174-EA03-431C-ABFD-F826EDD4E738}" type="sibTrans" cxnId="{07B8586F-A430-4188-A235-98DE254A89F3}">
      <dgm:prSet/>
      <dgm:spPr/>
      <dgm:t>
        <a:bodyPr/>
        <a:lstStyle/>
        <a:p>
          <a:endParaRPr lang="en-GB"/>
        </a:p>
      </dgm:t>
    </dgm:pt>
    <dgm:pt modelId="{393EB869-6DEE-4F6A-B3BD-894EAC5B0D18}" type="pres">
      <dgm:prSet presAssocID="{9226CDD2-22E3-4C43-93EE-A41743F5E05A}" presName="outerComposite" presStyleCnt="0">
        <dgm:presLayoutVars>
          <dgm:chMax val="5"/>
          <dgm:dir/>
          <dgm:resizeHandles val="exact"/>
        </dgm:presLayoutVars>
      </dgm:prSet>
      <dgm:spPr/>
    </dgm:pt>
    <dgm:pt modelId="{849F5851-0DD1-4BE3-9B36-1CB0D68AB94B}" type="pres">
      <dgm:prSet presAssocID="{9226CDD2-22E3-4C43-93EE-A41743F5E05A}" presName="dummyMaxCanvas" presStyleCnt="0">
        <dgm:presLayoutVars/>
      </dgm:prSet>
      <dgm:spPr/>
    </dgm:pt>
    <dgm:pt modelId="{D1DFAF93-22B0-45A8-82CD-CA278BFFF175}" type="pres">
      <dgm:prSet presAssocID="{9226CDD2-22E3-4C43-93EE-A41743F5E05A}" presName="OneNode_1" presStyleLbl="node1" presStyleIdx="0" presStyleCnt="1">
        <dgm:presLayoutVars>
          <dgm:bulletEnabled val="1"/>
        </dgm:presLayoutVars>
      </dgm:prSet>
      <dgm:spPr/>
    </dgm:pt>
  </dgm:ptLst>
  <dgm:cxnLst>
    <dgm:cxn modelId="{07B8586F-A430-4188-A235-98DE254A89F3}" srcId="{9226CDD2-22E3-4C43-93EE-A41743F5E05A}" destId="{A8EEFA9E-82A0-490A-9971-29CC931BEAC2}" srcOrd="0" destOrd="0" parTransId="{9B8A9954-BA9C-493D-9D23-2625734BBBB9}" sibTransId="{3391E174-EA03-431C-ABFD-F826EDD4E738}"/>
    <dgm:cxn modelId="{6C663EBD-09A1-47A2-BFA7-FD0E5093E904}" type="presOf" srcId="{9226CDD2-22E3-4C43-93EE-A41743F5E05A}" destId="{393EB869-6DEE-4F6A-B3BD-894EAC5B0D18}" srcOrd="0" destOrd="0" presId="urn:microsoft.com/office/officeart/2005/8/layout/vProcess5"/>
    <dgm:cxn modelId="{9B6A60DB-F3F2-4709-BFCB-125D2F52A432}" type="presOf" srcId="{A8EEFA9E-82A0-490A-9971-29CC931BEAC2}" destId="{D1DFAF93-22B0-45A8-82CD-CA278BFFF175}" srcOrd="0" destOrd="0" presId="urn:microsoft.com/office/officeart/2005/8/layout/vProcess5"/>
    <dgm:cxn modelId="{7799F56F-ADD8-4980-A4AE-2615AB75C11C}" type="presParOf" srcId="{393EB869-6DEE-4F6A-B3BD-894EAC5B0D18}" destId="{849F5851-0DD1-4BE3-9B36-1CB0D68AB94B}" srcOrd="0" destOrd="0" presId="urn:microsoft.com/office/officeart/2005/8/layout/vProcess5"/>
    <dgm:cxn modelId="{FCE25A37-B9F4-476E-90A7-E124E0E8F45E}" type="presParOf" srcId="{393EB869-6DEE-4F6A-B3BD-894EAC5B0D18}" destId="{D1DFAF93-22B0-45A8-82CD-CA278BFFF175}" srcOrd="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A192FC-37C7-4B00-871D-F8A5BFD8672A}">
      <dsp:nvSpPr>
        <dsp:cNvPr id="0" name=""/>
        <dsp:cNvSpPr/>
      </dsp:nvSpPr>
      <dsp:spPr>
        <a:xfrm>
          <a:off x="-22860" y="103196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5531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93D230-92EE-4E05-8AD8-EAB76F18DDB0}">
      <dsp:nvSpPr>
        <dsp:cNvPr id="0" name=""/>
        <dsp:cNvSpPr/>
      </dsp:nvSpPr>
      <dsp:spPr>
        <a:xfrm>
          <a:off x="5" y="126062"/>
          <a:ext cx="45707" cy="2285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200" kern="1200" dirty="0"/>
        </a:p>
      </dsp:txBody>
      <dsp:txXfrm>
        <a:off x="5" y="126062"/>
        <a:ext cx="45707" cy="22853"/>
      </dsp:txXfrm>
    </dsp:sp>
    <dsp:sp modelId="{4DC87719-4A81-4630-B6BD-997C5B894051}">
      <dsp:nvSpPr>
        <dsp:cNvPr id="0" name=""/>
        <dsp:cNvSpPr/>
      </dsp:nvSpPr>
      <dsp:spPr>
        <a:xfrm>
          <a:off x="5" y="158514"/>
          <a:ext cx="45707" cy="228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 dirty="0"/>
        </a:p>
      </dsp:txBody>
      <dsp:txXfrm>
        <a:off x="5" y="158514"/>
        <a:ext cx="45707" cy="228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A192FC-37C7-4B00-871D-F8A5BFD8672A}">
      <dsp:nvSpPr>
        <dsp:cNvPr id="0" name=""/>
        <dsp:cNvSpPr/>
      </dsp:nvSpPr>
      <dsp:spPr>
        <a:xfrm>
          <a:off x="-22860" y="-18272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47891"/>
              </a:lnTo>
              <a:lnTo>
                <a:pt x="58229" y="47891"/>
              </a:lnTo>
              <a:lnTo>
                <a:pt x="58229" y="500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56759E-2DEA-40E4-9189-2F2E70B6E7CD}">
      <dsp:nvSpPr>
        <dsp:cNvPr id="0" name=""/>
        <dsp:cNvSpPr/>
      </dsp:nvSpPr>
      <dsp:spPr>
        <a:xfrm>
          <a:off x="-35370" y="-18272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58229" y="45720"/>
              </a:moveTo>
              <a:lnTo>
                <a:pt x="58229" y="47891"/>
              </a:lnTo>
              <a:lnTo>
                <a:pt x="45720" y="47891"/>
              </a:lnTo>
              <a:lnTo>
                <a:pt x="45720" y="500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93D230-92EE-4E05-8AD8-EAB76F18DDB0}">
      <dsp:nvSpPr>
        <dsp:cNvPr id="0" name=""/>
        <dsp:cNvSpPr/>
      </dsp:nvSpPr>
      <dsp:spPr>
        <a:xfrm>
          <a:off x="12520" y="17108"/>
          <a:ext cx="20677" cy="10338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200" kern="1200" dirty="0"/>
        </a:p>
      </dsp:txBody>
      <dsp:txXfrm>
        <a:off x="12520" y="17108"/>
        <a:ext cx="20677" cy="10338"/>
      </dsp:txXfrm>
    </dsp:sp>
    <dsp:sp modelId="{6CB7FB53-005B-4388-A982-E1F2B6D417C2}">
      <dsp:nvSpPr>
        <dsp:cNvPr id="0" name=""/>
        <dsp:cNvSpPr/>
      </dsp:nvSpPr>
      <dsp:spPr>
        <a:xfrm>
          <a:off x="11" y="31789"/>
          <a:ext cx="20677" cy="103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SzPct val="100000"/>
            <a:buNone/>
          </a:pPr>
          <a:endParaRPr lang="en-GB" sz="500" kern="1200" dirty="0"/>
        </a:p>
      </dsp:txBody>
      <dsp:txXfrm>
        <a:off x="11" y="31789"/>
        <a:ext cx="20677" cy="10338"/>
      </dsp:txXfrm>
    </dsp:sp>
    <dsp:sp modelId="{4DC87719-4A81-4630-B6BD-997C5B894051}">
      <dsp:nvSpPr>
        <dsp:cNvPr id="0" name=""/>
        <dsp:cNvSpPr/>
      </dsp:nvSpPr>
      <dsp:spPr>
        <a:xfrm>
          <a:off x="25030" y="31789"/>
          <a:ext cx="20677" cy="103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 dirty="0"/>
        </a:p>
      </dsp:txBody>
      <dsp:txXfrm>
        <a:off x="25030" y="31789"/>
        <a:ext cx="20677" cy="103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A9E598-51C0-4045-A0B1-3FEB5AE69930}">
      <dsp:nvSpPr>
        <dsp:cNvPr id="0" name=""/>
        <dsp:cNvSpPr/>
      </dsp:nvSpPr>
      <dsp:spPr>
        <a:xfrm>
          <a:off x="22" y="0"/>
          <a:ext cx="45674" cy="951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800" kern="1200" dirty="0"/>
        </a:p>
      </dsp:txBody>
      <dsp:txXfrm>
        <a:off x="22" y="0"/>
        <a:ext cx="45674" cy="95127"/>
      </dsp:txXfrm>
    </dsp:sp>
    <dsp:sp modelId="{E1F2AE6B-F68F-4206-A3C1-2A57D165F631}">
      <dsp:nvSpPr>
        <dsp:cNvPr id="0" name=""/>
        <dsp:cNvSpPr/>
      </dsp:nvSpPr>
      <dsp:spPr>
        <a:xfrm>
          <a:off x="22" y="95127"/>
          <a:ext cx="45674" cy="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435C08-E5EF-416A-8A16-1E74C9D508F9}">
      <dsp:nvSpPr>
        <dsp:cNvPr id="0" name=""/>
        <dsp:cNvSpPr/>
      </dsp:nvSpPr>
      <dsp:spPr>
        <a:xfrm>
          <a:off x="22" y="0"/>
          <a:ext cx="45674" cy="457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800" kern="1200" dirty="0"/>
        </a:p>
      </dsp:txBody>
      <dsp:txXfrm>
        <a:off x="22" y="0"/>
        <a:ext cx="45674" cy="45719"/>
      </dsp:txXfrm>
    </dsp:sp>
    <dsp:sp modelId="{A8F7758D-3D17-4921-9804-DAFF840ED92F}">
      <dsp:nvSpPr>
        <dsp:cNvPr id="0" name=""/>
        <dsp:cNvSpPr/>
      </dsp:nvSpPr>
      <dsp:spPr>
        <a:xfrm>
          <a:off x="22" y="45719"/>
          <a:ext cx="45674" cy="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DFAF93-22B0-45A8-82CD-CA278BFFF175}">
      <dsp:nvSpPr>
        <dsp:cNvPr id="0" name=""/>
        <dsp:cNvSpPr/>
      </dsp:nvSpPr>
      <dsp:spPr>
        <a:xfrm>
          <a:off x="0" y="34403"/>
          <a:ext cx="45719" cy="688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800" kern="1200" dirty="0">
            <a:solidFill>
              <a:schemeClr val="bg1"/>
            </a:solidFill>
          </a:endParaRPr>
        </a:p>
      </dsp:txBody>
      <dsp:txXfrm>
        <a:off x="1339" y="35742"/>
        <a:ext cx="43041" cy="661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FC961C00-616A-4755-B324-1966B6F8836D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2" y="1"/>
            <a:ext cx="2918828" cy="49502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5" tIns="45712" rIns="91425" bIns="45712" anchor="t" anchorCtr="0" compatLnSpc="1">
            <a:noAutofit/>
          </a:bodyPr>
          <a:lstStyle/>
          <a:p>
            <a:pPr defTabSz="91424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EE38E96-9ADE-4AF7-9E24-E893B9967A6D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15372" y="1"/>
            <a:ext cx="2918828" cy="49502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5" tIns="45712" rIns="91425" bIns="45712" anchor="t" anchorCtr="0" compatLnSpc="1">
            <a:noAutofit/>
          </a:bodyPr>
          <a:lstStyle/>
          <a:p>
            <a:pPr algn="r" defTabSz="91424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9739CF5-2048-4DDC-824E-B013DD6FFE36}" type="datetime1">
              <a:rPr lang="en-GB" sz="1200">
                <a:solidFill>
                  <a:srgbClr val="000000"/>
                </a:solidFill>
                <a:latin typeface="Calibri"/>
              </a:rPr>
              <a:pPr algn="r" defTabSz="914249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24/02/2025</a:t>
            </a:fld>
            <a:endParaRPr lang="en-GB" sz="12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D2E536E-1B95-4A3F-9F59-9113C48D3E98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2" y="9371284"/>
            <a:ext cx="2918828" cy="49502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5" tIns="45712" rIns="91425" bIns="45712" anchor="b" anchorCtr="0" compatLnSpc="1">
            <a:noAutofit/>
          </a:bodyPr>
          <a:lstStyle/>
          <a:p>
            <a:pPr defTabSz="91424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FD90BBB-B456-4B47-96E7-AF9ECC471CB6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15372" y="9371284"/>
            <a:ext cx="2918828" cy="49502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5" tIns="45712" rIns="91425" bIns="45712" anchor="b" anchorCtr="0" compatLnSpc="1">
            <a:noAutofit/>
          </a:bodyPr>
          <a:lstStyle/>
          <a:p>
            <a:pPr algn="r" defTabSz="91424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C43EDB7-4B7F-4643-AF45-D0C0278881D5}" type="slidenum">
              <a:pPr algn="r" defTabSz="914249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‹N°›</a:t>
            </a:fld>
            <a:endParaRPr lang="en-GB" sz="120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91903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096B29BC-A6FB-4E9C-A65E-42D3D6BC55A5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2" y="1"/>
            <a:ext cx="2918828" cy="49502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5" tIns="45712" rIns="91425" bIns="45712" anchor="t" anchorCtr="0" compatLnSpc="1">
            <a:noAutofit/>
          </a:bodyPr>
          <a:lstStyle>
            <a:lvl1pPr marL="0" marR="0" lvl="0" indent="0" algn="l" defTabSz="45712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92A8ABB-9469-43E9-87F7-C2C84D5BBA7F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15372" y="1"/>
            <a:ext cx="2918828" cy="49502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5" tIns="45712" rIns="91425" bIns="45712" anchor="t" anchorCtr="0" compatLnSpc="1">
            <a:noAutofit/>
          </a:bodyPr>
          <a:lstStyle>
            <a:lvl1pPr marL="0" marR="0" lvl="0" indent="0" algn="r" defTabSz="45712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C21E94B1-5BC8-4BDB-A9B1-78372E3F37CE}" type="datetime1">
              <a:rPr lang="en-GB"/>
              <a:pPr lvl="0"/>
              <a:t>24/02/2025</a:t>
            </a:fld>
            <a:endParaRPr lang="en-GB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8D4DE3A8-530C-4E4D-B12A-121A54AFE31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Espace réservé des notes 4">
            <a:extLst>
              <a:ext uri="{FF2B5EF4-FFF2-40B4-BE49-F238E27FC236}">
                <a16:creationId xmlns:a16="http://schemas.microsoft.com/office/drawing/2014/main" id="{EB2C0957-5729-4804-BDB8-92DEFC59A499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73574" y="4748159"/>
            <a:ext cx="5388614" cy="388486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5" tIns="45712" rIns="91425" bIns="45712" anchor="t" anchorCtr="0" compatLnSpc="1">
            <a:no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EBC4ACD-C071-4299-B559-1C96309AE58A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2" y="9371284"/>
            <a:ext cx="2918828" cy="49502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5" tIns="45712" rIns="91425" bIns="45712" anchor="b" anchorCtr="0" compatLnSpc="1">
            <a:noAutofit/>
          </a:bodyPr>
          <a:lstStyle>
            <a:lvl1pPr marL="0" marR="0" lvl="0" indent="0" algn="l" defTabSz="45712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173447E-B83B-46B0-9047-61C351D0D7D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15372" y="9371284"/>
            <a:ext cx="2918828" cy="49502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5" tIns="45712" rIns="91425" bIns="45712" anchor="b" anchorCtr="0" compatLnSpc="1">
            <a:noAutofit/>
          </a:bodyPr>
          <a:lstStyle>
            <a:lvl1pPr marL="0" marR="0" lvl="0" indent="0" algn="r" defTabSz="45712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F5BCFD36-AD22-4528-A59D-82F3264478AE}" type="slidenum"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7865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fr-FR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fr-FR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fr-FR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fr-FR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fr-FR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2CE5CD93-7BBA-4ED0-9E1F-8DE2409E59C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08E03BAD-129D-49BF-9BC6-14FB083D78F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E63CF2B-0A71-4C2B-9F54-72DBEE6F09A7}"/>
              </a:ext>
            </a:extLst>
          </p:cNvPr>
          <p:cNvSpPr txBox="1"/>
          <p:nvPr/>
        </p:nvSpPr>
        <p:spPr>
          <a:xfrm>
            <a:off x="3815372" y="9371284"/>
            <a:ext cx="2918828" cy="49502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5" tIns="45712" rIns="91425" bIns="45712" anchor="b" anchorCtr="0" compatLnSpc="1">
            <a:noAutofit/>
          </a:bodyPr>
          <a:lstStyle/>
          <a:p>
            <a:pPr algn="r" defTabSz="45712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A7FAF69-944E-4A14-86E1-5C8CA0445607}" type="slidenum">
              <a:pPr algn="r" defTabSz="457124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</a:t>
            </a:fld>
            <a:endParaRPr lang="en-GB" sz="120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43788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just">
              <a:lnSpc>
                <a:spcPct val="150000"/>
              </a:lnSpc>
            </a:pPr>
            <a:endParaRPr lang="en-GB" sz="1200" b="0" i="0" u="none" strike="noStrike" kern="1200" cap="none" spc="0" baseline="0" dirty="0">
              <a:solidFill>
                <a:srgbClr val="000000"/>
              </a:solidFill>
              <a:effectLst/>
              <a:uFillTx/>
              <a:latin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F5BCFD36-AD22-4528-A59D-82F3264478AE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24315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just">
              <a:lnSpc>
                <a:spcPct val="150000"/>
              </a:lnSpc>
            </a:pPr>
            <a:endParaRPr lang="en-GB" sz="1200" b="0" i="0" u="none" strike="noStrike" kern="1200" cap="none" spc="0" baseline="0" dirty="0">
              <a:solidFill>
                <a:srgbClr val="000000"/>
              </a:solidFill>
              <a:effectLst/>
              <a:uFillTx/>
              <a:latin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F5BCFD36-AD22-4528-A59D-82F3264478AE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85511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b="0" i="0" u="none" strike="noStrike" kern="1200" cap="none" spc="0" baseline="0" dirty="0">
              <a:solidFill>
                <a:srgbClr val="000000"/>
              </a:solidFill>
              <a:effectLst/>
              <a:uFillTx/>
              <a:latin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F5BCFD36-AD22-4528-A59D-82F3264478AE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9564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b="0" i="0" u="none" strike="noStrike" kern="1200" cap="none" spc="0" baseline="0" dirty="0">
              <a:solidFill>
                <a:srgbClr val="000000"/>
              </a:solidFill>
              <a:effectLst/>
              <a:uFillTx/>
              <a:latin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F5BCFD36-AD22-4528-A59D-82F3264478AE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38413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fr-FR" sz="1200" b="0" i="0" u="none" strike="noStrike" kern="1200" cap="none" spc="0" baseline="0" dirty="0">
                <a:solidFill>
                  <a:srgbClr val="000000"/>
                </a:solidFill>
                <a:effectLst/>
                <a:uFillTx/>
                <a:latin typeface="Calibri"/>
              </a:rPr>
              <a:t> </a:t>
            </a:r>
            <a:endParaRPr lang="en-GB" sz="1200" b="0" i="0" u="none" strike="noStrike" kern="1200" cap="none" spc="0" baseline="0" dirty="0">
              <a:solidFill>
                <a:srgbClr val="000000"/>
              </a:solidFill>
              <a:effectLst/>
              <a:uFillTx/>
              <a:latin typeface="Calibri"/>
            </a:endParaRPr>
          </a:p>
          <a:p>
            <a:pPr algn="just">
              <a:lnSpc>
                <a:spcPct val="150000"/>
              </a:lnSpc>
            </a:pP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F5BCFD36-AD22-4528-A59D-82F3264478AE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4079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A6726CC-A8C1-4E11-A2D7-38D79E4DF61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E0D27B7F-B816-4113-BCAA-972511B17A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u="none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EF3F7AB-3A9C-475A-9887-2671BC109B4B}"/>
              </a:ext>
            </a:extLst>
          </p:cNvPr>
          <p:cNvSpPr txBox="1"/>
          <p:nvPr/>
        </p:nvSpPr>
        <p:spPr>
          <a:xfrm>
            <a:off x="3815372" y="9371284"/>
            <a:ext cx="2918828" cy="49502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5" tIns="45712" rIns="91425" bIns="45712" anchor="b" anchorCtr="0" compatLnSpc="1">
            <a:noAutofit/>
          </a:bodyPr>
          <a:lstStyle/>
          <a:p>
            <a:pPr algn="r" defTabSz="45712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5247DB0-B684-4FED-99F6-FE5DE73EF7DB}" type="slidenum">
              <a:pPr algn="r" defTabSz="457124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15</a:t>
            </a:fld>
            <a:endParaRPr lang="en-GB" sz="120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42401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BC5DF152-321B-4C04-B427-8A6E06010CE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FCDAF0F8-C231-4386-8EB6-F316A9B230D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b="0" i="0" u="none" strike="noStrike" kern="1200" cap="none" spc="0" baseline="0" dirty="0">
              <a:solidFill>
                <a:srgbClr val="000000"/>
              </a:solidFill>
              <a:effectLst/>
              <a:uFillTx/>
              <a:latin typeface="Calibri"/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A7793DC-2B76-42E4-9F7F-499EBBCAF024}"/>
              </a:ext>
            </a:extLst>
          </p:cNvPr>
          <p:cNvSpPr txBox="1"/>
          <p:nvPr/>
        </p:nvSpPr>
        <p:spPr>
          <a:xfrm>
            <a:off x="3815372" y="9371284"/>
            <a:ext cx="2918828" cy="49502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5" tIns="45712" rIns="91425" bIns="45712" anchor="b" anchorCtr="0" compatLnSpc="1">
            <a:noAutofit/>
          </a:bodyPr>
          <a:lstStyle/>
          <a:p>
            <a:pPr algn="r" defTabSz="45712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725A19F-3C49-48C8-8253-C98CD6E1707E}" type="slidenum">
              <a:pPr algn="r" defTabSz="457124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16</a:t>
            </a:fld>
            <a:endParaRPr lang="en-GB" sz="120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BC5DF152-321B-4C04-B427-8A6E06010CE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FCDAF0F8-C231-4386-8EB6-F316A9B230D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b="0" i="0" u="none" strike="noStrike" kern="1200" cap="none" spc="0" baseline="0" dirty="0">
              <a:solidFill>
                <a:srgbClr val="000000"/>
              </a:solidFill>
              <a:effectLst/>
              <a:uFillTx/>
              <a:latin typeface="Calibri"/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A7793DC-2B76-42E4-9F7F-499EBBCAF024}"/>
              </a:ext>
            </a:extLst>
          </p:cNvPr>
          <p:cNvSpPr txBox="1"/>
          <p:nvPr/>
        </p:nvSpPr>
        <p:spPr>
          <a:xfrm>
            <a:off x="3815372" y="9371284"/>
            <a:ext cx="2918828" cy="49502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5" tIns="45712" rIns="91425" bIns="45712" anchor="b" anchorCtr="0" compatLnSpc="1">
            <a:noAutofit/>
          </a:bodyPr>
          <a:lstStyle/>
          <a:p>
            <a:pPr algn="r" defTabSz="45712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725A19F-3C49-48C8-8253-C98CD6E1707E}" type="slidenum">
              <a:pPr algn="r" defTabSz="457124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17</a:t>
            </a:fld>
            <a:endParaRPr lang="en-GB" sz="120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147539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2CE5CD93-7BBA-4ED0-9E1F-8DE2409E59C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08E03BAD-129D-49BF-9BC6-14FB083D78F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E63CF2B-0A71-4C2B-9F54-72DBEE6F09A7}"/>
              </a:ext>
            </a:extLst>
          </p:cNvPr>
          <p:cNvSpPr txBox="1"/>
          <p:nvPr/>
        </p:nvSpPr>
        <p:spPr>
          <a:xfrm>
            <a:off x="3815372" y="9371284"/>
            <a:ext cx="2918828" cy="49502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5" tIns="45712" rIns="91425" bIns="45712" anchor="b" anchorCtr="0" compatLnSpc="1">
            <a:noAutofit/>
          </a:bodyPr>
          <a:lstStyle/>
          <a:p>
            <a:pPr algn="r" defTabSz="45712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A7FAF69-944E-4A14-86E1-5C8CA0445607}" type="slidenum">
              <a:pPr algn="r" defTabSz="457124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</a:t>
            </a:fld>
            <a:endParaRPr lang="en-GB" sz="120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420C1C1E-D49E-4E85-BB31-786CD7478D5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989384B9-DDF9-4C22-B665-D3D06717917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BE713EB-0694-4F7C-A1B0-C05202550972}"/>
              </a:ext>
            </a:extLst>
          </p:cNvPr>
          <p:cNvSpPr txBox="1"/>
          <p:nvPr/>
        </p:nvSpPr>
        <p:spPr>
          <a:xfrm>
            <a:off x="3815372" y="9371284"/>
            <a:ext cx="2918828" cy="49502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5" tIns="45712" rIns="91425" bIns="45712" anchor="b" anchorCtr="0" compatLnSpc="1">
            <a:noAutofit/>
          </a:bodyPr>
          <a:lstStyle/>
          <a:p>
            <a:pPr algn="r" defTabSz="45712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8F89186-0490-4906-B559-45D794B84EE8}" type="slidenum">
              <a:pPr algn="r" defTabSz="457124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3</a:t>
            </a:fld>
            <a:endParaRPr lang="en-GB" sz="120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8C18AAAC-7EE6-4B4C-A504-67B585121FC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0D3A3501-B3F6-4590-ADB4-F70D32300CF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CB6D89A-F72E-4DA1-8BCE-43063BFA0E7A}"/>
              </a:ext>
            </a:extLst>
          </p:cNvPr>
          <p:cNvSpPr txBox="1"/>
          <p:nvPr/>
        </p:nvSpPr>
        <p:spPr>
          <a:xfrm>
            <a:off x="3815372" y="9371284"/>
            <a:ext cx="2918828" cy="49502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5" tIns="45712" rIns="91425" bIns="45712" anchor="b" anchorCtr="0" compatLnSpc="1">
            <a:noAutofit/>
          </a:bodyPr>
          <a:lstStyle/>
          <a:p>
            <a:pPr algn="r" defTabSz="45712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D792F12-0E67-418E-ADD4-801EBC4894F5}" type="slidenum">
              <a:pPr algn="r" defTabSz="457124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4</a:t>
            </a:fld>
            <a:endParaRPr lang="en-GB" sz="120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8C18AAAC-7EE6-4B4C-A504-67B585121FC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0D3A3501-B3F6-4590-ADB4-F70D32300CF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 algn="just">
              <a:lnSpc>
                <a:spcPct val="150000"/>
              </a:lnSpc>
            </a:pPr>
            <a:endParaRPr lang="en-GB" sz="1200" b="0" i="0" u="none" strike="noStrike" kern="1200" cap="none" spc="0" baseline="0" dirty="0">
              <a:solidFill>
                <a:srgbClr val="000000"/>
              </a:solidFill>
              <a:effectLst/>
              <a:uFillTx/>
              <a:latin typeface="Calibri"/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CB6D89A-F72E-4DA1-8BCE-43063BFA0E7A}"/>
              </a:ext>
            </a:extLst>
          </p:cNvPr>
          <p:cNvSpPr txBox="1"/>
          <p:nvPr/>
        </p:nvSpPr>
        <p:spPr>
          <a:xfrm>
            <a:off x="3815372" y="9371284"/>
            <a:ext cx="2918828" cy="49502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5" tIns="45712" rIns="91425" bIns="45712" anchor="b" anchorCtr="0" compatLnSpc="1">
            <a:noAutofit/>
          </a:bodyPr>
          <a:lstStyle/>
          <a:p>
            <a:pPr algn="r" defTabSz="45712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D792F12-0E67-418E-ADD4-801EBC4894F5}" type="slidenum">
              <a:pPr algn="r" defTabSz="457124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5</a:t>
            </a:fld>
            <a:endParaRPr lang="en-GB" sz="120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20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F5BCFD36-AD22-4528-A59D-82F3264478AE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9016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F5BCFD36-AD22-4528-A59D-82F3264478AE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34914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just">
              <a:lnSpc>
                <a:spcPct val="150000"/>
              </a:lnSpc>
            </a:pPr>
            <a:endParaRPr lang="en-GB" sz="1200" b="0" i="0" u="none" strike="noStrike" kern="1200" cap="none" spc="0" baseline="0" dirty="0">
              <a:solidFill>
                <a:srgbClr val="000000"/>
              </a:solidFill>
              <a:effectLst/>
              <a:uFillTx/>
              <a:latin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F5BCFD36-AD22-4528-A59D-82F3264478AE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98194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just">
              <a:lnSpc>
                <a:spcPct val="150000"/>
              </a:lnSpc>
            </a:pPr>
            <a:endParaRPr lang="fr-FR" sz="1200" b="0" i="1" u="none" strike="noStrike" kern="1200" cap="none" spc="0" baseline="0" dirty="0">
              <a:solidFill>
                <a:srgbClr val="000000"/>
              </a:solidFill>
              <a:effectLst/>
              <a:uFillTx/>
              <a:latin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F5BCFD36-AD22-4528-A59D-82F3264478AE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5551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">
            <a:extLst>
              <a:ext uri="{FF2B5EF4-FFF2-40B4-BE49-F238E27FC236}">
                <a16:creationId xmlns:a16="http://schemas.microsoft.com/office/drawing/2014/main" id="{7ECFCCCA-CEB7-45B5-B061-DF1E5BFF244D}"/>
              </a:ext>
            </a:extLst>
          </p:cNvPr>
          <p:cNvGrpSpPr/>
          <p:nvPr/>
        </p:nvGrpSpPr>
        <p:grpSpPr>
          <a:xfrm>
            <a:off x="0" y="-8467"/>
            <a:ext cx="12192005" cy="6866467"/>
            <a:chOff x="0" y="-8467"/>
            <a:chExt cx="12192005" cy="6866467"/>
          </a:xfrm>
        </p:grpSpPr>
        <p:sp>
          <p:nvSpPr>
            <p:cNvPr id="3" name="Freeform 14">
              <a:extLst>
                <a:ext uri="{FF2B5EF4-FFF2-40B4-BE49-F238E27FC236}">
                  <a16:creationId xmlns:a16="http://schemas.microsoft.com/office/drawing/2014/main" id="{EA4AEDDE-8698-43EB-9F54-65349268CA65}"/>
                </a:ext>
              </a:extLst>
            </p:cNvPr>
            <p:cNvSpPr/>
            <p:nvPr/>
          </p:nvSpPr>
          <p:spPr>
            <a:xfrm>
              <a:off x="0" y="-7863"/>
              <a:ext cx="863595" cy="569806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63600"/>
                <a:gd name="f4" fmla="val 5698067"/>
                <a:gd name="f5" fmla="val 8467"/>
                <a:gd name="f6" fmla="val 16934"/>
                <a:gd name="f7" fmla="*/ f0 1 863600"/>
                <a:gd name="f8" fmla="*/ f1 1 5698067"/>
                <a:gd name="f9" fmla="+- f4 0 f2"/>
                <a:gd name="f10" fmla="+- f3 0 f2"/>
                <a:gd name="f11" fmla="*/ f10 1 863600"/>
                <a:gd name="f12" fmla="*/ f9 1 5698067"/>
                <a:gd name="f13" fmla="*/ f2 1 f11"/>
                <a:gd name="f14" fmla="*/ f3 1 f11"/>
                <a:gd name="f15" fmla="*/ f2 1 f12"/>
                <a:gd name="f16" fmla="*/ f4 1 f12"/>
                <a:gd name="f17" fmla="*/ f13 f7 1"/>
                <a:gd name="f18" fmla="*/ f14 f7 1"/>
                <a:gd name="f19" fmla="*/ f16 f8 1"/>
                <a:gd name="f20" fmla="*/ f15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7" t="f20" r="f18" b="f19"/>
              <a:pathLst>
                <a:path w="863600" h="5698067">
                  <a:moveTo>
                    <a:pt x="f2" y="f5"/>
                  </a:moveTo>
                  <a:lnTo>
                    <a:pt x="f3" y="f2"/>
                  </a:lnTo>
                  <a:lnTo>
                    <a:pt x="f3" y="f6"/>
                  </a:lnTo>
                  <a:lnTo>
                    <a:pt x="f2" y="f4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5FCBEF">
                <a:alpha val="7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cxnSp>
          <p:nvCxnSpPr>
            <p:cNvPr id="4" name="Straight Connector 18">
              <a:extLst>
                <a:ext uri="{FF2B5EF4-FFF2-40B4-BE49-F238E27FC236}">
                  <a16:creationId xmlns:a16="http://schemas.microsoft.com/office/drawing/2014/main" id="{CDACE86F-35EB-48DC-9583-F8CBEF4B9583}"/>
                </a:ext>
              </a:extLst>
            </p:cNvPr>
            <p:cNvCxnSpPr/>
            <p:nvPr/>
          </p:nvCxnSpPr>
          <p:spPr>
            <a:xfrm>
              <a:off x="9371008" y="0"/>
              <a:ext cx="1219207" cy="6858000"/>
            </a:xfrm>
            <a:prstGeom prst="straightConnector1">
              <a:avLst/>
            </a:prstGeom>
            <a:noFill/>
            <a:ln w="9528" cap="rnd">
              <a:solidFill>
                <a:srgbClr val="5FCBEF">
                  <a:alpha val="70000"/>
                </a:srgbClr>
              </a:solidFill>
              <a:prstDash val="solid"/>
              <a:miter/>
            </a:ln>
          </p:spPr>
        </p:cxnSp>
        <p:cxnSp>
          <p:nvCxnSpPr>
            <p:cNvPr id="5" name="Straight Connector 19">
              <a:extLst>
                <a:ext uri="{FF2B5EF4-FFF2-40B4-BE49-F238E27FC236}">
                  <a16:creationId xmlns:a16="http://schemas.microsoft.com/office/drawing/2014/main" id="{69764EE8-7906-403F-9FB4-B94B5879EFDA}"/>
                </a:ext>
              </a:extLst>
            </p:cNvPr>
            <p:cNvCxnSpPr/>
            <p:nvPr/>
          </p:nvCxnSpPr>
          <p:spPr>
            <a:xfrm flipH="1">
              <a:off x="7425266" y="3681410"/>
              <a:ext cx="4763557" cy="3176590"/>
            </a:xfrm>
            <a:prstGeom prst="straightConnector1">
              <a:avLst/>
            </a:prstGeom>
            <a:noFill/>
            <a:ln w="9528" cap="rnd">
              <a:solidFill>
                <a:srgbClr val="5FCBEF">
                  <a:alpha val="70000"/>
                </a:srgbClr>
              </a:solidFill>
              <a:prstDash val="solid"/>
              <a:miter/>
            </a:ln>
          </p:spPr>
        </p:cxnSp>
        <p:sp>
          <p:nvSpPr>
            <p:cNvPr id="6" name="Rectangle 23">
              <a:extLst>
                <a:ext uri="{FF2B5EF4-FFF2-40B4-BE49-F238E27FC236}">
                  <a16:creationId xmlns:a16="http://schemas.microsoft.com/office/drawing/2014/main" id="{1CD42FFA-E945-4E7C-8BAC-5CED207F6CC9}"/>
                </a:ext>
              </a:extLst>
            </p:cNvPr>
            <p:cNvSpPr/>
            <p:nvPr/>
          </p:nvSpPr>
          <p:spPr>
            <a:xfrm>
              <a:off x="9181472" y="-8467"/>
              <a:ext cx="3007351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007349"/>
                <a:gd name="f4" fmla="val 6866467"/>
                <a:gd name="f5" fmla="val 2045532"/>
                <a:gd name="f6" fmla="*/ f0 1 3007349"/>
                <a:gd name="f7" fmla="*/ f1 1 6866467"/>
                <a:gd name="f8" fmla="+- f4 0 f2"/>
                <a:gd name="f9" fmla="+- f3 0 f2"/>
                <a:gd name="f10" fmla="*/ f9 1 3007349"/>
                <a:gd name="f11" fmla="*/ f8 1 6866467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3007349" h="6866467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5FCBEF">
                <a:alpha val="36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Rectangle 25">
              <a:extLst>
                <a:ext uri="{FF2B5EF4-FFF2-40B4-BE49-F238E27FC236}">
                  <a16:creationId xmlns:a16="http://schemas.microsoft.com/office/drawing/2014/main" id="{DC6B9070-4E50-4637-B097-1837E5665381}"/>
                </a:ext>
              </a:extLst>
            </p:cNvPr>
            <p:cNvSpPr/>
            <p:nvPr/>
          </p:nvSpPr>
          <p:spPr>
            <a:xfrm>
              <a:off x="9603440" y="-8467"/>
              <a:ext cx="2588556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73311"/>
                <a:gd name="f4" fmla="val 6866467"/>
                <a:gd name="f5" fmla="val 1202336"/>
                <a:gd name="f6" fmla="*/ f0 1 2573311"/>
                <a:gd name="f7" fmla="*/ f1 1 6866467"/>
                <a:gd name="f8" fmla="+- f4 0 f2"/>
                <a:gd name="f9" fmla="+- f3 0 f2"/>
                <a:gd name="f10" fmla="*/ f9 1 2573311"/>
                <a:gd name="f11" fmla="*/ f8 1 6866467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573311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5FCBEF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Isosceles Triangle 22">
              <a:extLst>
                <a:ext uri="{FF2B5EF4-FFF2-40B4-BE49-F238E27FC236}">
                  <a16:creationId xmlns:a16="http://schemas.microsoft.com/office/drawing/2014/main" id="{152BC794-DEBD-42BC-B90D-36DA5F13E40B}"/>
                </a:ext>
              </a:extLst>
            </p:cNvPr>
            <p:cNvSpPr/>
            <p:nvPr/>
          </p:nvSpPr>
          <p:spPr>
            <a:xfrm>
              <a:off x="8932334" y="3047996"/>
              <a:ext cx="3259671" cy="381000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val 100000"/>
                <a:gd name="f8" fmla="+- 0 0 -360"/>
                <a:gd name="f9" fmla="+- 0 0 -270"/>
                <a:gd name="f10" fmla="+- 0 0 -180"/>
                <a:gd name="f11" fmla="+- 0 0 -90"/>
                <a:gd name="f12" fmla="abs f3"/>
                <a:gd name="f13" fmla="abs f4"/>
                <a:gd name="f14" fmla="abs f5"/>
                <a:gd name="f15" fmla="*/ f8 f0 1"/>
                <a:gd name="f16" fmla="*/ f9 f0 1"/>
                <a:gd name="f17" fmla="*/ f10 f0 1"/>
                <a:gd name="f18" fmla="*/ f11 f0 1"/>
                <a:gd name="f19" fmla="?: f12 f3 1"/>
                <a:gd name="f20" fmla="?: f13 f4 1"/>
                <a:gd name="f21" fmla="?: f14 f5 1"/>
                <a:gd name="f22" fmla="*/ f15 1 f2"/>
                <a:gd name="f23" fmla="*/ f16 1 f2"/>
                <a:gd name="f24" fmla="*/ f17 1 f2"/>
                <a:gd name="f25" fmla="*/ f18 1 f2"/>
                <a:gd name="f26" fmla="*/ f19 1 21600"/>
                <a:gd name="f27" fmla="*/ f20 1 21600"/>
                <a:gd name="f28" fmla="*/ 21600 f19 1"/>
                <a:gd name="f29" fmla="*/ 21600 f20 1"/>
                <a:gd name="f30" fmla="+- f22 0 f1"/>
                <a:gd name="f31" fmla="+- f23 0 f1"/>
                <a:gd name="f32" fmla="+- f24 0 f1"/>
                <a:gd name="f33" fmla="+- f25 0 f1"/>
                <a:gd name="f34" fmla="min f27 f26"/>
                <a:gd name="f35" fmla="*/ f28 1 f21"/>
                <a:gd name="f36" fmla="*/ f29 1 f21"/>
                <a:gd name="f37" fmla="val f35"/>
                <a:gd name="f38" fmla="val f36"/>
                <a:gd name="f39" fmla="*/ f6 f34 1"/>
                <a:gd name="f40" fmla="+- f38 0 f6"/>
                <a:gd name="f41" fmla="+- f37 0 f6"/>
                <a:gd name="f42" fmla="*/ f38 f34 1"/>
                <a:gd name="f43" fmla="*/ f37 f34 1"/>
                <a:gd name="f44" fmla="*/ f40 1 2"/>
                <a:gd name="f45" fmla="*/ f41 1 2"/>
                <a:gd name="f46" fmla="*/ f41 f7 1"/>
                <a:gd name="f47" fmla="+- f6 f44 0"/>
                <a:gd name="f48" fmla="*/ f46 1 200000"/>
                <a:gd name="f49" fmla="*/ f46 1 100000"/>
                <a:gd name="f50" fmla="+- f48 f45 0"/>
                <a:gd name="f51" fmla="*/ f48 f34 1"/>
                <a:gd name="f52" fmla="*/ f47 f34 1"/>
                <a:gd name="f53" fmla="*/ f49 f34 1"/>
                <a:gd name="f54" fmla="*/ f50 f3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53" y="f39"/>
                </a:cxn>
                <a:cxn ang="f31">
                  <a:pos x="f51" y="f52"/>
                </a:cxn>
                <a:cxn ang="f32">
                  <a:pos x="f39" y="f42"/>
                </a:cxn>
                <a:cxn ang="f32">
                  <a:pos x="f53" y="f42"/>
                </a:cxn>
                <a:cxn ang="f32">
                  <a:pos x="f43" y="f42"/>
                </a:cxn>
                <a:cxn ang="f33">
                  <a:pos x="f54" y="f52"/>
                </a:cxn>
              </a:cxnLst>
              <a:rect l="f51" t="f52" r="f54" b="f42"/>
              <a:pathLst>
                <a:path>
                  <a:moveTo>
                    <a:pt x="f39" y="f42"/>
                  </a:moveTo>
                  <a:lnTo>
                    <a:pt x="f53" y="f39"/>
                  </a:lnTo>
                  <a:lnTo>
                    <a:pt x="f43" y="f42"/>
                  </a:lnTo>
                  <a:close/>
                </a:path>
              </a:pathLst>
            </a:custGeom>
            <a:solidFill>
              <a:srgbClr val="17B0E4">
                <a:alpha val="66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Rectangle 27">
              <a:extLst>
                <a:ext uri="{FF2B5EF4-FFF2-40B4-BE49-F238E27FC236}">
                  <a16:creationId xmlns:a16="http://schemas.microsoft.com/office/drawing/2014/main" id="{EFFCB5E1-3310-4DE5-878D-A06EE2E6A363}"/>
                </a:ext>
              </a:extLst>
            </p:cNvPr>
            <p:cNvSpPr/>
            <p:nvPr/>
          </p:nvSpPr>
          <p:spPr>
            <a:xfrm>
              <a:off x="9334496" y="-8467"/>
              <a:ext cx="2854327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58013"/>
                <a:gd name="f4" fmla="val 6866467"/>
                <a:gd name="f5" fmla="val 2473942"/>
                <a:gd name="f6" fmla="*/ f0 1 2858013"/>
                <a:gd name="f7" fmla="*/ f1 1 6866467"/>
                <a:gd name="f8" fmla="+- f4 0 f2"/>
                <a:gd name="f9" fmla="+- f3 0 f2"/>
                <a:gd name="f10" fmla="*/ f9 1 2858013"/>
                <a:gd name="f11" fmla="*/ f8 1 6866467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858013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7B0E4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0" name="Rectangle 28">
              <a:extLst>
                <a:ext uri="{FF2B5EF4-FFF2-40B4-BE49-F238E27FC236}">
                  <a16:creationId xmlns:a16="http://schemas.microsoft.com/office/drawing/2014/main" id="{68788F8E-D9F3-4C22-9141-944189410E08}"/>
                </a:ext>
              </a:extLst>
            </p:cNvPr>
            <p:cNvSpPr/>
            <p:nvPr/>
          </p:nvSpPr>
          <p:spPr>
            <a:xfrm>
              <a:off x="10898733" y="-8467"/>
              <a:ext cx="1290090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90094"/>
                <a:gd name="f4" fmla="val 6858000"/>
                <a:gd name="f5" fmla="val 1019735"/>
                <a:gd name="f6" fmla="*/ f0 1 1290094"/>
                <a:gd name="f7" fmla="*/ f1 1 6858000"/>
                <a:gd name="f8" fmla="+- f4 0 f2"/>
                <a:gd name="f9" fmla="+- f3 0 f2"/>
                <a:gd name="f10" fmla="*/ f9 1 1290094"/>
                <a:gd name="f11" fmla="*/ f8 1 6858000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290094" h="6858000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2E83C3">
                <a:alpha val="7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1" name="Rectangle 29">
              <a:extLst>
                <a:ext uri="{FF2B5EF4-FFF2-40B4-BE49-F238E27FC236}">
                  <a16:creationId xmlns:a16="http://schemas.microsoft.com/office/drawing/2014/main" id="{FD214787-4713-44DE-A6AC-B5CA7D6CC3AD}"/>
                </a:ext>
              </a:extLst>
            </p:cNvPr>
            <p:cNvSpPr/>
            <p:nvPr/>
          </p:nvSpPr>
          <p:spPr>
            <a:xfrm>
              <a:off x="10938994" y="-8467"/>
              <a:ext cx="1249829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49825"/>
                <a:gd name="f4" fmla="val 6858000"/>
                <a:gd name="f5" fmla="val 1109382"/>
                <a:gd name="f6" fmla="*/ f0 1 1249825"/>
                <a:gd name="f7" fmla="*/ f1 1 6858000"/>
                <a:gd name="f8" fmla="+- f4 0 f2"/>
                <a:gd name="f9" fmla="+- f3 0 f2"/>
                <a:gd name="f10" fmla="*/ f9 1 1249825"/>
                <a:gd name="f11" fmla="*/ f8 1 6858000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249825" h="6858000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36292">
                <a:alpha val="8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2" name="Isosceles Triangle 26">
              <a:extLst>
                <a:ext uri="{FF2B5EF4-FFF2-40B4-BE49-F238E27FC236}">
                  <a16:creationId xmlns:a16="http://schemas.microsoft.com/office/drawing/2014/main" id="{68AA81C6-5C86-441F-B071-4DE17EB45973}"/>
                </a:ext>
              </a:extLst>
            </p:cNvPr>
            <p:cNvSpPr/>
            <p:nvPr/>
          </p:nvSpPr>
          <p:spPr>
            <a:xfrm>
              <a:off x="10371664" y="3589870"/>
              <a:ext cx="1817159" cy="3268129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val 100000"/>
                <a:gd name="f8" fmla="+- 0 0 -360"/>
                <a:gd name="f9" fmla="+- 0 0 -270"/>
                <a:gd name="f10" fmla="+- 0 0 -180"/>
                <a:gd name="f11" fmla="+- 0 0 -90"/>
                <a:gd name="f12" fmla="abs f3"/>
                <a:gd name="f13" fmla="abs f4"/>
                <a:gd name="f14" fmla="abs f5"/>
                <a:gd name="f15" fmla="*/ f8 f0 1"/>
                <a:gd name="f16" fmla="*/ f9 f0 1"/>
                <a:gd name="f17" fmla="*/ f10 f0 1"/>
                <a:gd name="f18" fmla="*/ f11 f0 1"/>
                <a:gd name="f19" fmla="?: f12 f3 1"/>
                <a:gd name="f20" fmla="?: f13 f4 1"/>
                <a:gd name="f21" fmla="?: f14 f5 1"/>
                <a:gd name="f22" fmla="*/ f15 1 f2"/>
                <a:gd name="f23" fmla="*/ f16 1 f2"/>
                <a:gd name="f24" fmla="*/ f17 1 f2"/>
                <a:gd name="f25" fmla="*/ f18 1 f2"/>
                <a:gd name="f26" fmla="*/ f19 1 21600"/>
                <a:gd name="f27" fmla="*/ f20 1 21600"/>
                <a:gd name="f28" fmla="*/ 21600 f19 1"/>
                <a:gd name="f29" fmla="*/ 21600 f20 1"/>
                <a:gd name="f30" fmla="+- f22 0 f1"/>
                <a:gd name="f31" fmla="+- f23 0 f1"/>
                <a:gd name="f32" fmla="+- f24 0 f1"/>
                <a:gd name="f33" fmla="+- f25 0 f1"/>
                <a:gd name="f34" fmla="min f27 f26"/>
                <a:gd name="f35" fmla="*/ f28 1 f21"/>
                <a:gd name="f36" fmla="*/ f29 1 f21"/>
                <a:gd name="f37" fmla="val f35"/>
                <a:gd name="f38" fmla="val f36"/>
                <a:gd name="f39" fmla="*/ f6 f34 1"/>
                <a:gd name="f40" fmla="+- f38 0 f6"/>
                <a:gd name="f41" fmla="+- f37 0 f6"/>
                <a:gd name="f42" fmla="*/ f38 f34 1"/>
                <a:gd name="f43" fmla="*/ f37 f34 1"/>
                <a:gd name="f44" fmla="*/ f40 1 2"/>
                <a:gd name="f45" fmla="*/ f41 1 2"/>
                <a:gd name="f46" fmla="*/ f41 f7 1"/>
                <a:gd name="f47" fmla="+- f6 f44 0"/>
                <a:gd name="f48" fmla="*/ f46 1 200000"/>
                <a:gd name="f49" fmla="*/ f46 1 100000"/>
                <a:gd name="f50" fmla="+- f48 f45 0"/>
                <a:gd name="f51" fmla="*/ f48 f34 1"/>
                <a:gd name="f52" fmla="*/ f47 f34 1"/>
                <a:gd name="f53" fmla="*/ f49 f34 1"/>
                <a:gd name="f54" fmla="*/ f50 f3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53" y="f39"/>
                </a:cxn>
                <a:cxn ang="f31">
                  <a:pos x="f51" y="f52"/>
                </a:cxn>
                <a:cxn ang="f32">
                  <a:pos x="f39" y="f42"/>
                </a:cxn>
                <a:cxn ang="f32">
                  <a:pos x="f53" y="f42"/>
                </a:cxn>
                <a:cxn ang="f32">
                  <a:pos x="f43" y="f42"/>
                </a:cxn>
                <a:cxn ang="f33">
                  <a:pos x="f54" y="f52"/>
                </a:cxn>
              </a:cxnLst>
              <a:rect l="f51" t="f52" r="f54" b="f42"/>
              <a:pathLst>
                <a:path>
                  <a:moveTo>
                    <a:pt x="f39" y="f42"/>
                  </a:moveTo>
                  <a:lnTo>
                    <a:pt x="f53" y="f39"/>
                  </a:lnTo>
                  <a:lnTo>
                    <a:pt x="f43" y="f42"/>
                  </a:lnTo>
                  <a:close/>
                </a:path>
              </a:pathLst>
            </a:custGeom>
            <a:solidFill>
              <a:srgbClr val="17B0E4">
                <a:alpha val="66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3" name="Title 1">
            <a:extLst>
              <a:ext uri="{FF2B5EF4-FFF2-40B4-BE49-F238E27FC236}">
                <a16:creationId xmlns:a16="http://schemas.microsoft.com/office/drawing/2014/main" id="{565638BD-22BB-46A4-B43B-909DBE02C65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07068" y="2404533"/>
            <a:ext cx="7766931" cy="1646304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8716D889-AF4B-45FA-A158-FC19010A1C1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07068" y="4050828"/>
            <a:ext cx="7766931" cy="1096895"/>
          </a:xfrm>
        </p:spPr>
        <p:txBody>
          <a:bodyPr/>
          <a:lstStyle>
            <a:lvl1pPr marL="0" indent="0" algn="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fr-FR"/>
              <a:t>Modifier le style des sous-titres du masque</a:t>
            </a:r>
            <a:endParaRPr lang="en-US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530090A3-01F5-46B7-A175-B983DE23B45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5/22/2017</a:t>
            </a:r>
            <a:endParaRPr lang="en-US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9E28EA0E-47C7-4948-9E49-93C798A2A6A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A62A4F25-1181-4B9A-9108-E1E999E71BB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DB9DCF3-16F5-4311-BCF3-BA8AC6F38C0A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70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1E4DF-5D61-4342-B2AF-8C87EA91C2B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7332" y="609603"/>
            <a:ext cx="8596667" cy="3403597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A51948-923F-4829-AA04-7C05CFDD3EE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77332" y="4470401"/>
            <a:ext cx="8596667" cy="1570957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328846-05B1-411F-982F-CC941B49545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5/22/2017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84305-E88E-45F6-B95C-8D85F8FBBC3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933B13-A5FF-498D-80C7-FB3A5BE359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A3D828A-C1EA-4B62-9F93-DA5E353B95A5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206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77DC5-594E-45FD-91E8-F1535F6448F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31334" y="609603"/>
            <a:ext cx="8094131" cy="3022604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DB3829F1-42E4-46B0-8EE7-F13AB6545D2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366141" y="3632197"/>
            <a:ext cx="7224528" cy="381003"/>
          </a:xfrm>
        </p:spPr>
        <p:txBody>
          <a:bodyPr anchor="ctr">
            <a:noAutofit/>
          </a:bodyPr>
          <a:lstStyle>
            <a:lvl1pPr marL="0" indent="0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2E71567-F015-498E-91F8-26FC21A3414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77332" y="4470401"/>
            <a:ext cx="8596667" cy="1570957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C612CAD-43AF-4806-959C-29AD1ECF67B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5/22/2017</a:t>
            </a: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CA75D39-DC73-45BB-ABBC-BF343EA1E4B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919ED89-C336-4DD5-8FE1-DD2ACFECC1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A8A29D0-316D-42AD-B9BF-E969B132B1BD}" type="slidenum">
              <a:t>‹N°›</a:t>
            </a:fld>
            <a:endParaRPr lang="en-US"/>
          </a:p>
        </p:txBody>
      </p:sp>
      <p:sp>
        <p:nvSpPr>
          <p:cNvPr id="8" name="TextBox 23">
            <a:extLst>
              <a:ext uri="{FF2B5EF4-FFF2-40B4-BE49-F238E27FC236}">
                <a16:creationId xmlns:a16="http://schemas.microsoft.com/office/drawing/2014/main" id="{5F89CE4D-44F4-479F-8846-12FE11F3E77C}"/>
              </a:ext>
            </a:extLst>
          </p:cNvPr>
          <p:cNvSpPr txBox="1"/>
          <p:nvPr/>
        </p:nvSpPr>
        <p:spPr>
          <a:xfrm>
            <a:off x="541873" y="790379"/>
            <a:ext cx="609603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9FE0F5"/>
                </a:solidFill>
                <a:uFillTx/>
                <a:latin typeface="Arial"/>
              </a:rPr>
              <a:t>“</a:t>
            </a:r>
          </a:p>
        </p:txBody>
      </p:sp>
      <p:sp>
        <p:nvSpPr>
          <p:cNvPr id="9" name="TextBox 24">
            <a:extLst>
              <a:ext uri="{FF2B5EF4-FFF2-40B4-BE49-F238E27FC236}">
                <a16:creationId xmlns:a16="http://schemas.microsoft.com/office/drawing/2014/main" id="{825BE5A1-19AE-4454-B162-998710B9AA1E}"/>
              </a:ext>
            </a:extLst>
          </p:cNvPr>
          <p:cNvSpPr txBox="1"/>
          <p:nvPr/>
        </p:nvSpPr>
        <p:spPr>
          <a:xfrm>
            <a:off x="8893015" y="2886559"/>
            <a:ext cx="609603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9FE0F5"/>
                </a:solidFill>
                <a:uFillTx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024044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849AD-5E6F-4CC3-BC85-5F644D353F2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7332" y="1931990"/>
            <a:ext cx="8596667" cy="2595460"/>
          </a:xfrm>
        </p:spPr>
        <p:txBody>
          <a:bodyPr anchor="b"/>
          <a:lstStyle>
            <a:lvl1pPr>
              <a:defRPr sz="4400"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818CA8-BEF1-450C-8D3F-BD1E403674F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77332" y="4527450"/>
            <a:ext cx="8596667" cy="151391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EA929-1B65-478B-A900-11301BFB8E0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5/22/2017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0E8F2-2148-4DE2-9C9F-A0A65C9759F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AF7C60-DA40-452C-8DA5-D19466214C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BA81628-26A3-46E7-95F4-942AF81492D9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9584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17956-09EC-40ED-B9FE-E892CF1F52E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31334" y="609603"/>
            <a:ext cx="8094131" cy="3022604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EDD1A47A-A8D0-4F61-AB44-0AB06037E80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77332" y="4013201"/>
            <a:ext cx="8596667" cy="514249"/>
          </a:xfrm>
        </p:spPr>
        <p:txBody>
          <a:bodyPr anchor="b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E5863BDE-690B-4830-93B3-9FC53CF91C7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77332" y="4527450"/>
            <a:ext cx="8596667" cy="1513917"/>
          </a:xfrm>
        </p:spPr>
        <p:txBody>
          <a:bodyPr/>
          <a:lstStyle>
            <a:lvl1pPr marL="0" indent="0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DFBEB85-6B84-47DB-A0AD-8B14D24CF4B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5/22/2017</a:t>
            </a: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5ECFA9D-44C3-4CEB-85FB-B6561D74113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B128A89-5042-4333-825B-80E0A800942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0CF4907-D470-49F8-83FB-0474E1FDB46A}" type="slidenum">
              <a:t>‹N°›</a:t>
            </a:fld>
            <a:endParaRPr lang="en-US"/>
          </a:p>
        </p:txBody>
      </p:sp>
      <p:sp>
        <p:nvSpPr>
          <p:cNvPr id="8" name="TextBox 23">
            <a:extLst>
              <a:ext uri="{FF2B5EF4-FFF2-40B4-BE49-F238E27FC236}">
                <a16:creationId xmlns:a16="http://schemas.microsoft.com/office/drawing/2014/main" id="{E62801FF-7E84-47CF-9B21-8A4DAC6A6E37}"/>
              </a:ext>
            </a:extLst>
          </p:cNvPr>
          <p:cNvSpPr txBox="1"/>
          <p:nvPr/>
        </p:nvSpPr>
        <p:spPr>
          <a:xfrm>
            <a:off x="541873" y="790379"/>
            <a:ext cx="609603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9FE0F5"/>
                </a:solidFill>
                <a:uFillTx/>
                <a:latin typeface="Arial"/>
              </a:rPr>
              <a:t>“</a:t>
            </a:r>
          </a:p>
        </p:txBody>
      </p:sp>
      <p:sp>
        <p:nvSpPr>
          <p:cNvPr id="9" name="TextBox 24">
            <a:extLst>
              <a:ext uri="{FF2B5EF4-FFF2-40B4-BE49-F238E27FC236}">
                <a16:creationId xmlns:a16="http://schemas.microsoft.com/office/drawing/2014/main" id="{B88B9277-870F-4EAC-A716-DD50BBB86A3B}"/>
              </a:ext>
            </a:extLst>
          </p:cNvPr>
          <p:cNvSpPr txBox="1"/>
          <p:nvPr/>
        </p:nvSpPr>
        <p:spPr>
          <a:xfrm>
            <a:off x="8893015" y="2886559"/>
            <a:ext cx="609603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9FE0F5"/>
                </a:solidFill>
                <a:uFillTx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142581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CF865-8447-4933-8EDA-4994032C412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5800" y="609603"/>
            <a:ext cx="8588200" cy="3022604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086371F2-BA8A-4ECD-95C0-61348B20213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77332" y="4013201"/>
            <a:ext cx="8596667" cy="514249"/>
          </a:xfrm>
        </p:spPr>
        <p:txBody>
          <a:bodyPr anchor="b">
            <a:noAutofit/>
          </a:bodyPr>
          <a:lstStyle>
            <a:lvl1pPr marL="0" indent="0">
              <a:buNone/>
              <a:defRPr sz="2400">
                <a:solidFill>
                  <a:srgbClr val="5FCBEF"/>
                </a:solidFill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A77B02BF-75E8-44A4-835A-8E2410DDEB6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77332" y="4527450"/>
            <a:ext cx="8596667" cy="1513917"/>
          </a:xfrm>
        </p:spPr>
        <p:txBody>
          <a:bodyPr/>
          <a:lstStyle>
            <a:lvl1pPr marL="0" indent="0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11DA5BD-7680-4004-9124-BE14253B00B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5/22/2017</a:t>
            </a: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6CEE628-1646-446E-9AA3-966408E96B6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EC98B08-E601-42A5-9252-2ACBC33550B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CDDB2A5-EF09-470D-AF5E-8D4D9BB732BB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2587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5F02B-DA93-4B96-AFD0-17D128DCD4A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A6DF6D-1F58-48AF-BBD7-52AFF1FC666C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FBE74C-63C0-4CBE-87AD-11B9C519399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5/22/2017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197202-4E49-46EC-9958-C8AB16700BA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8DF641-00A3-4CCB-ADB2-0B9E35FFD6F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E07ED0F-629A-43F3-8E95-6A8ACDE1B86D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3779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6CB6C1-FF79-41CC-B444-9D14A523F4F9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7967670" y="609603"/>
            <a:ext cx="1304739" cy="5251454"/>
          </a:xfrm>
        </p:spPr>
        <p:txBody>
          <a:bodyPr vert="eaVert" anchor="ctr"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8D3D82-9F80-483E-A63D-9732BC886F4D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77332" y="609603"/>
            <a:ext cx="7060146" cy="525145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A43AE-1E2B-486A-A5D5-A88B87B6229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5/22/2017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6B5BE8-BCF7-4810-B9F1-16B237ABE2E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98AB8B-697E-4EA3-AD89-8215BAC5BF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DC56567-08EF-438F-8FAB-C37FC55D9049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164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44A7F-DBF6-4542-B90C-3C5B295599A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2C5F95-8038-4355-BBB8-4537737EEB74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4D918F-2AD9-4C4B-A561-677ED54EE3E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5/22/2017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A80E1F-E734-443D-BD89-10DAE356F6A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78DC8E-5A91-40EC-8304-4F3C5DF993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E39AE6F-F99F-4E83-B9F6-03B438EC6642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317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5B84A-2A3B-4A12-A32D-216250DD431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7332" y="2700863"/>
            <a:ext cx="8596667" cy="1826578"/>
          </a:xfrm>
        </p:spPr>
        <p:txBody>
          <a:bodyPr anchor="b"/>
          <a:lstStyle>
            <a:lvl1pPr>
              <a:defRPr sz="4000"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546D55-05ED-4039-858B-58E13A28E70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7332" y="4527450"/>
            <a:ext cx="8596667" cy="860395"/>
          </a:xfrm>
        </p:spPr>
        <p:txBody>
          <a:bodyPr/>
          <a:lstStyle>
            <a:lvl1pPr marL="0" indent="0">
              <a:buNone/>
              <a:defRPr sz="2000">
                <a:solidFill>
                  <a:srgbClr val="7F7F7F"/>
                </a:solidFill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44B14C-2ADB-4C39-A288-1D4A2F2BE39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5/22/2017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51691-232D-444E-945E-3A10400D596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9E3C4A-B61E-4624-83EB-D45A9188C23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145EF21-3C72-4405-BCD8-59E45AD182BA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233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0F179-35F4-4B7B-90CD-D8D156DD383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48FF9-352F-46AB-9C2B-65DD482E013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77332" y="2160590"/>
            <a:ext cx="4184038" cy="388076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348378-1E70-4008-A159-9C7907CF2B0A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089971" y="2160590"/>
            <a:ext cx="4184038" cy="388076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F92020-A7BE-4AE6-BE56-6F699D65F7F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5/22/2017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78D245-D038-48EA-B861-8F4E268AB87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BF5B57-9E5E-43CA-B368-55B23D029A9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7DC243B-96F7-48ED-9818-70E82DF1E592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777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55F20-AFBB-48B7-A8E6-915DD00A2EA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87AB6D-2526-49C7-B272-9968B0FFB06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5741" y="2160983"/>
            <a:ext cx="4185620" cy="576264"/>
          </a:xfrm>
        </p:spPr>
        <p:txBody>
          <a:bodyPr anchor="b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778C3E-9785-4FC6-8AF5-95DF757FAF3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75741" y="2737247"/>
            <a:ext cx="4185620" cy="33041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847F20-47CE-4FA1-BDF3-E45F71F3D8B2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5088379" y="2160983"/>
            <a:ext cx="4185620" cy="576264"/>
          </a:xfrm>
        </p:spPr>
        <p:txBody>
          <a:bodyPr anchor="b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298053-6069-4C06-8C4B-2F7FEF52E6F5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5088379" y="2737247"/>
            <a:ext cx="4185620" cy="33041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60E59D-D89C-4095-8099-8EE1871C6E8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5/22/2017</a:t>
            </a: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30D693-E6C7-43D1-ADA8-10077413E84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A1D6BE-0C40-431D-A4DD-F5421FE896C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1D3ADB2-24C8-4F8D-B894-6704898B6AAB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526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DFA88-BAD2-4289-830C-BC1301F0D3C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5F10B9-D2BB-4E34-8D8E-8B10AD52929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5/22/2017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4F387E-033D-48F9-BE86-01AC271B01B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C384B6-EC3C-4E77-8EC4-0256827889A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A2E742D-5AFF-441A-B25F-CE19BC7DD57E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374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90170C-1C16-4935-A26A-920BE3BEE81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5/22/2017</a:t>
            </a: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AC4291-B4ED-4690-A3BA-4C9C6F39FE2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7B424C-7D0E-47B0-9469-824E1225602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97E2A24-65C1-40CA-8439-56F8C96B29FD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147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C1899-CCA5-493F-8A41-88F516AD397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7332" y="1498601"/>
            <a:ext cx="3854525" cy="1278468"/>
          </a:xfrm>
        </p:spPr>
        <p:txBody>
          <a:bodyPr anchor="b"/>
          <a:lstStyle>
            <a:lvl1pPr>
              <a:defRPr sz="2000"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9AEFA-1FC3-454B-A704-8CD0B1F647E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760457" y="514926"/>
            <a:ext cx="4513542" cy="552643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00B77D-169D-48CB-8D9C-08A56DF8EF25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77332" y="2777069"/>
            <a:ext cx="3854525" cy="2584451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C6E04F-6D98-4CCD-BEA8-AEE2A656C90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5/22/2017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DD8904-01AB-4DB5-B5B4-2E5145311A9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FB1C14-17B1-4957-89F4-A5EAD31ECA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DEF4D83-5A96-4DE9-8E08-14600BD76D7A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173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DE9C0-B249-4FA0-8B10-ABA33544CFE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7332" y="4800600"/>
            <a:ext cx="8596667" cy="566735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DFCF2B-53F9-4C5C-ADE0-6FC2A70FC29B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677332" y="609603"/>
            <a:ext cx="8596667" cy="3845719"/>
          </a:xfrm>
        </p:spPr>
        <p:txBody>
          <a:bodyPr anchorCtr="1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BE07E4-D479-4B07-A6C3-43BEDB725248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77332" y="5367335"/>
            <a:ext cx="8596667" cy="674022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9A57CE34-66F4-4C02-BEEB-49DC625CE25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EE8C6CE2-D45A-4479-8F04-6E6B8A22A9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06CA71A-3288-4589-9B79-4DF21C3323A5}" type="slidenum">
              <a:t>‹N°›</a:t>
            </a:fld>
            <a:endParaRPr lang="en-US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A357D21C-01C5-4948-B4BB-EDE1829AF4A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5/22/2017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010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3">
            <a:extLst>
              <a:ext uri="{FF2B5EF4-FFF2-40B4-BE49-F238E27FC236}">
                <a16:creationId xmlns:a16="http://schemas.microsoft.com/office/drawing/2014/main" id="{E3D1FD45-B474-4B3D-841B-340B1507B234}"/>
              </a:ext>
            </a:extLst>
          </p:cNvPr>
          <p:cNvGrpSpPr/>
          <p:nvPr/>
        </p:nvGrpSpPr>
        <p:grpSpPr>
          <a:xfrm>
            <a:off x="0" y="-8467"/>
            <a:ext cx="12192005" cy="6866467"/>
            <a:chOff x="0" y="-8467"/>
            <a:chExt cx="12192005" cy="6866467"/>
          </a:xfrm>
        </p:grpSpPr>
        <p:cxnSp>
          <p:nvCxnSpPr>
            <p:cNvPr id="3" name="Straight Connector 19">
              <a:extLst>
                <a:ext uri="{FF2B5EF4-FFF2-40B4-BE49-F238E27FC236}">
                  <a16:creationId xmlns:a16="http://schemas.microsoft.com/office/drawing/2014/main" id="{33AB0862-DA6E-4A50-AA5E-A3FEC10762D9}"/>
                </a:ext>
              </a:extLst>
            </p:cNvPr>
            <p:cNvCxnSpPr/>
            <p:nvPr/>
          </p:nvCxnSpPr>
          <p:spPr>
            <a:xfrm>
              <a:off x="9371008" y="0"/>
              <a:ext cx="1219207" cy="6858000"/>
            </a:xfrm>
            <a:prstGeom prst="straightConnector1">
              <a:avLst/>
            </a:prstGeom>
            <a:noFill/>
            <a:ln w="9528" cap="rnd">
              <a:solidFill>
                <a:srgbClr val="5FCBEF">
                  <a:alpha val="70000"/>
                </a:srgbClr>
              </a:solidFill>
              <a:prstDash val="solid"/>
              <a:miter/>
            </a:ln>
          </p:spPr>
        </p:cxnSp>
        <p:cxnSp>
          <p:nvCxnSpPr>
            <p:cNvPr id="4" name="Straight Connector 20">
              <a:extLst>
                <a:ext uri="{FF2B5EF4-FFF2-40B4-BE49-F238E27FC236}">
                  <a16:creationId xmlns:a16="http://schemas.microsoft.com/office/drawing/2014/main" id="{80E93E83-21AA-4DBE-B189-1E1B3FF0B07D}"/>
                </a:ext>
              </a:extLst>
            </p:cNvPr>
            <p:cNvCxnSpPr/>
            <p:nvPr/>
          </p:nvCxnSpPr>
          <p:spPr>
            <a:xfrm flipH="1">
              <a:off x="7425266" y="3681410"/>
              <a:ext cx="4763557" cy="3176590"/>
            </a:xfrm>
            <a:prstGeom prst="straightConnector1">
              <a:avLst/>
            </a:prstGeom>
            <a:noFill/>
            <a:ln w="9528" cap="rnd">
              <a:solidFill>
                <a:srgbClr val="5FCBEF">
                  <a:alpha val="70000"/>
                </a:srgbClr>
              </a:solidFill>
              <a:prstDash val="solid"/>
              <a:miter/>
            </a:ln>
          </p:spPr>
        </p:cxnSp>
        <p:sp>
          <p:nvSpPr>
            <p:cNvPr id="5" name="Rectangle 23">
              <a:extLst>
                <a:ext uri="{FF2B5EF4-FFF2-40B4-BE49-F238E27FC236}">
                  <a16:creationId xmlns:a16="http://schemas.microsoft.com/office/drawing/2014/main" id="{9EDBA690-8AEF-4B97-BF98-26B287FFD7F2}"/>
                </a:ext>
              </a:extLst>
            </p:cNvPr>
            <p:cNvSpPr/>
            <p:nvPr/>
          </p:nvSpPr>
          <p:spPr>
            <a:xfrm>
              <a:off x="9181472" y="-8467"/>
              <a:ext cx="3007351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007349"/>
                <a:gd name="f4" fmla="val 6866467"/>
                <a:gd name="f5" fmla="val 2045532"/>
                <a:gd name="f6" fmla="*/ f0 1 3007349"/>
                <a:gd name="f7" fmla="*/ f1 1 6866467"/>
                <a:gd name="f8" fmla="+- f4 0 f2"/>
                <a:gd name="f9" fmla="+- f3 0 f2"/>
                <a:gd name="f10" fmla="*/ f9 1 3007349"/>
                <a:gd name="f11" fmla="*/ f8 1 6866467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3007349" h="6866467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5FCBEF">
                <a:alpha val="36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Rectangle 25">
              <a:extLst>
                <a:ext uri="{FF2B5EF4-FFF2-40B4-BE49-F238E27FC236}">
                  <a16:creationId xmlns:a16="http://schemas.microsoft.com/office/drawing/2014/main" id="{EFDA38D2-E89E-4AEE-8570-1CB264B51F20}"/>
                </a:ext>
              </a:extLst>
            </p:cNvPr>
            <p:cNvSpPr/>
            <p:nvPr/>
          </p:nvSpPr>
          <p:spPr>
            <a:xfrm>
              <a:off x="9603440" y="-8467"/>
              <a:ext cx="2588556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73311"/>
                <a:gd name="f4" fmla="val 6866467"/>
                <a:gd name="f5" fmla="val 1202336"/>
                <a:gd name="f6" fmla="*/ f0 1 2573311"/>
                <a:gd name="f7" fmla="*/ f1 1 6866467"/>
                <a:gd name="f8" fmla="+- f4 0 f2"/>
                <a:gd name="f9" fmla="+- f3 0 f2"/>
                <a:gd name="f10" fmla="*/ f9 1 2573311"/>
                <a:gd name="f11" fmla="*/ f8 1 6866467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573311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5FCBEF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Isosceles Triangle 23">
              <a:extLst>
                <a:ext uri="{FF2B5EF4-FFF2-40B4-BE49-F238E27FC236}">
                  <a16:creationId xmlns:a16="http://schemas.microsoft.com/office/drawing/2014/main" id="{54036E99-3DF5-4CE7-9AC9-257CDE4568AD}"/>
                </a:ext>
              </a:extLst>
            </p:cNvPr>
            <p:cNvSpPr/>
            <p:nvPr/>
          </p:nvSpPr>
          <p:spPr>
            <a:xfrm>
              <a:off x="8932334" y="3047996"/>
              <a:ext cx="3259671" cy="381000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val 100000"/>
                <a:gd name="f8" fmla="+- 0 0 -360"/>
                <a:gd name="f9" fmla="+- 0 0 -270"/>
                <a:gd name="f10" fmla="+- 0 0 -180"/>
                <a:gd name="f11" fmla="+- 0 0 -90"/>
                <a:gd name="f12" fmla="abs f3"/>
                <a:gd name="f13" fmla="abs f4"/>
                <a:gd name="f14" fmla="abs f5"/>
                <a:gd name="f15" fmla="*/ f8 f0 1"/>
                <a:gd name="f16" fmla="*/ f9 f0 1"/>
                <a:gd name="f17" fmla="*/ f10 f0 1"/>
                <a:gd name="f18" fmla="*/ f11 f0 1"/>
                <a:gd name="f19" fmla="?: f12 f3 1"/>
                <a:gd name="f20" fmla="?: f13 f4 1"/>
                <a:gd name="f21" fmla="?: f14 f5 1"/>
                <a:gd name="f22" fmla="*/ f15 1 f2"/>
                <a:gd name="f23" fmla="*/ f16 1 f2"/>
                <a:gd name="f24" fmla="*/ f17 1 f2"/>
                <a:gd name="f25" fmla="*/ f18 1 f2"/>
                <a:gd name="f26" fmla="*/ f19 1 21600"/>
                <a:gd name="f27" fmla="*/ f20 1 21600"/>
                <a:gd name="f28" fmla="*/ 21600 f19 1"/>
                <a:gd name="f29" fmla="*/ 21600 f20 1"/>
                <a:gd name="f30" fmla="+- f22 0 f1"/>
                <a:gd name="f31" fmla="+- f23 0 f1"/>
                <a:gd name="f32" fmla="+- f24 0 f1"/>
                <a:gd name="f33" fmla="+- f25 0 f1"/>
                <a:gd name="f34" fmla="min f27 f26"/>
                <a:gd name="f35" fmla="*/ f28 1 f21"/>
                <a:gd name="f36" fmla="*/ f29 1 f21"/>
                <a:gd name="f37" fmla="val f35"/>
                <a:gd name="f38" fmla="val f36"/>
                <a:gd name="f39" fmla="*/ f6 f34 1"/>
                <a:gd name="f40" fmla="+- f38 0 f6"/>
                <a:gd name="f41" fmla="+- f37 0 f6"/>
                <a:gd name="f42" fmla="*/ f38 f34 1"/>
                <a:gd name="f43" fmla="*/ f37 f34 1"/>
                <a:gd name="f44" fmla="*/ f40 1 2"/>
                <a:gd name="f45" fmla="*/ f41 1 2"/>
                <a:gd name="f46" fmla="*/ f41 f7 1"/>
                <a:gd name="f47" fmla="+- f6 f44 0"/>
                <a:gd name="f48" fmla="*/ f46 1 200000"/>
                <a:gd name="f49" fmla="*/ f46 1 100000"/>
                <a:gd name="f50" fmla="+- f48 f45 0"/>
                <a:gd name="f51" fmla="*/ f48 f34 1"/>
                <a:gd name="f52" fmla="*/ f47 f34 1"/>
                <a:gd name="f53" fmla="*/ f49 f34 1"/>
                <a:gd name="f54" fmla="*/ f50 f3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53" y="f39"/>
                </a:cxn>
                <a:cxn ang="f31">
                  <a:pos x="f51" y="f52"/>
                </a:cxn>
                <a:cxn ang="f32">
                  <a:pos x="f39" y="f42"/>
                </a:cxn>
                <a:cxn ang="f32">
                  <a:pos x="f53" y="f42"/>
                </a:cxn>
                <a:cxn ang="f32">
                  <a:pos x="f43" y="f42"/>
                </a:cxn>
                <a:cxn ang="f33">
                  <a:pos x="f54" y="f52"/>
                </a:cxn>
              </a:cxnLst>
              <a:rect l="f51" t="f52" r="f54" b="f42"/>
              <a:pathLst>
                <a:path>
                  <a:moveTo>
                    <a:pt x="f39" y="f42"/>
                  </a:moveTo>
                  <a:lnTo>
                    <a:pt x="f53" y="f39"/>
                  </a:lnTo>
                  <a:lnTo>
                    <a:pt x="f43" y="f42"/>
                  </a:lnTo>
                  <a:close/>
                </a:path>
              </a:pathLst>
            </a:custGeom>
            <a:solidFill>
              <a:srgbClr val="17B0E4">
                <a:alpha val="66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Rectangle 27">
              <a:extLst>
                <a:ext uri="{FF2B5EF4-FFF2-40B4-BE49-F238E27FC236}">
                  <a16:creationId xmlns:a16="http://schemas.microsoft.com/office/drawing/2014/main" id="{ABF47C1D-0B9E-4B09-9E3C-966F62277ADB}"/>
                </a:ext>
              </a:extLst>
            </p:cNvPr>
            <p:cNvSpPr/>
            <p:nvPr/>
          </p:nvSpPr>
          <p:spPr>
            <a:xfrm>
              <a:off x="9334496" y="-8467"/>
              <a:ext cx="2854327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58013"/>
                <a:gd name="f4" fmla="val 6866467"/>
                <a:gd name="f5" fmla="val 2473942"/>
                <a:gd name="f6" fmla="*/ f0 1 2858013"/>
                <a:gd name="f7" fmla="*/ f1 1 6866467"/>
                <a:gd name="f8" fmla="+- f4 0 f2"/>
                <a:gd name="f9" fmla="+- f3 0 f2"/>
                <a:gd name="f10" fmla="*/ f9 1 2858013"/>
                <a:gd name="f11" fmla="*/ f8 1 6866467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858013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7B0E4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Rectangle 28">
              <a:extLst>
                <a:ext uri="{FF2B5EF4-FFF2-40B4-BE49-F238E27FC236}">
                  <a16:creationId xmlns:a16="http://schemas.microsoft.com/office/drawing/2014/main" id="{4E753A8F-B8AE-4AF7-8F10-85D4B18C6706}"/>
                </a:ext>
              </a:extLst>
            </p:cNvPr>
            <p:cNvSpPr/>
            <p:nvPr/>
          </p:nvSpPr>
          <p:spPr>
            <a:xfrm>
              <a:off x="10898733" y="-8467"/>
              <a:ext cx="1290090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90094"/>
                <a:gd name="f4" fmla="val 6858000"/>
                <a:gd name="f5" fmla="val 1019735"/>
                <a:gd name="f6" fmla="*/ f0 1 1290094"/>
                <a:gd name="f7" fmla="*/ f1 1 6858000"/>
                <a:gd name="f8" fmla="+- f4 0 f2"/>
                <a:gd name="f9" fmla="+- f3 0 f2"/>
                <a:gd name="f10" fmla="*/ f9 1 1290094"/>
                <a:gd name="f11" fmla="*/ f8 1 6858000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290094" h="6858000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2E83C3">
                <a:alpha val="7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0" name="Rectangle 29">
              <a:extLst>
                <a:ext uri="{FF2B5EF4-FFF2-40B4-BE49-F238E27FC236}">
                  <a16:creationId xmlns:a16="http://schemas.microsoft.com/office/drawing/2014/main" id="{16782AB4-CA7A-4932-A743-974F7202282B}"/>
                </a:ext>
              </a:extLst>
            </p:cNvPr>
            <p:cNvSpPr/>
            <p:nvPr/>
          </p:nvSpPr>
          <p:spPr>
            <a:xfrm>
              <a:off x="10938994" y="-8467"/>
              <a:ext cx="1249829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49825"/>
                <a:gd name="f4" fmla="val 6858000"/>
                <a:gd name="f5" fmla="val 1109382"/>
                <a:gd name="f6" fmla="*/ f0 1 1249825"/>
                <a:gd name="f7" fmla="*/ f1 1 6858000"/>
                <a:gd name="f8" fmla="+- f4 0 f2"/>
                <a:gd name="f9" fmla="+- f3 0 f2"/>
                <a:gd name="f10" fmla="*/ f9 1 1249825"/>
                <a:gd name="f11" fmla="*/ f8 1 6858000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249825" h="6858000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36292">
                <a:alpha val="8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1" name="Isosceles Triangle 27">
              <a:extLst>
                <a:ext uri="{FF2B5EF4-FFF2-40B4-BE49-F238E27FC236}">
                  <a16:creationId xmlns:a16="http://schemas.microsoft.com/office/drawing/2014/main" id="{BFD55E57-AEEF-491C-8688-EF59DFAEA903}"/>
                </a:ext>
              </a:extLst>
            </p:cNvPr>
            <p:cNvSpPr/>
            <p:nvPr/>
          </p:nvSpPr>
          <p:spPr>
            <a:xfrm>
              <a:off x="10371664" y="3589870"/>
              <a:ext cx="1817159" cy="3268129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val 100000"/>
                <a:gd name="f8" fmla="+- 0 0 -360"/>
                <a:gd name="f9" fmla="+- 0 0 -270"/>
                <a:gd name="f10" fmla="+- 0 0 -180"/>
                <a:gd name="f11" fmla="+- 0 0 -90"/>
                <a:gd name="f12" fmla="abs f3"/>
                <a:gd name="f13" fmla="abs f4"/>
                <a:gd name="f14" fmla="abs f5"/>
                <a:gd name="f15" fmla="*/ f8 f0 1"/>
                <a:gd name="f16" fmla="*/ f9 f0 1"/>
                <a:gd name="f17" fmla="*/ f10 f0 1"/>
                <a:gd name="f18" fmla="*/ f11 f0 1"/>
                <a:gd name="f19" fmla="?: f12 f3 1"/>
                <a:gd name="f20" fmla="?: f13 f4 1"/>
                <a:gd name="f21" fmla="?: f14 f5 1"/>
                <a:gd name="f22" fmla="*/ f15 1 f2"/>
                <a:gd name="f23" fmla="*/ f16 1 f2"/>
                <a:gd name="f24" fmla="*/ f17 1 f2"/>
                <a:gd name="f25" fmla="*/ f18 1 f2"/>
                <a:gd name="f26" fmla="*/ f19 1 21600"/>
                <a:gd name="f27" fmla="*/ f20 1 21600"/>
                <a:gd name="f28" fmla="*/ 21600 f19 1"/>
                <a:gd name="f29" fmla="*/ 21600 f20 1"/>
                <a:gd name="f30" fmla="+- f22 0 f1"/>
                <a:gd name="f31" fmla="+- f23 0 f1"/>
                <a:gd name="f32" fmla="+- f24 0 f1"/>
                <a:gd name="f33" fmla="+- f25 0 f1"/>
                <a:gd name="f34" fmla="min f27 f26"/>
                <a:gd name="f35" fmla="*/ f28 1 f21"/>
                <a:gd name="f36" fmla="*/ f29 1 f21"/>
                <a:gd name="f37" fmla="val f35"/>
                <a:gd name="f38" fmla="val f36"/>
                <a:gd name="f39" fmla="*/ f6 f34 1"/>
                <a:gd name="f40" fmla="+- f38 0 f6"/>
                <a:gd name="f41" fmla="+- f37 0 f6"/>
                <a:gd name="f42" fmla="*/ f38 f34 1"/>
                <a:gd name="f43" fmla="*/ f37 f34 1"/>
                <a:gd name="f44" fmla="*/ f40 1 2"/>
                <a:gd name="f45" fmla="*/ f41 1 2"/>
                <a:gd name="f46" fmla="*/ f41 f7 1"/>
                <a:gd name="f47" fmla="+- f6 f44 0"/>
                <a:gd name="f48" fmla="*/ f46 1 200000"/>
                <a:gd name="f49" fmla="*/ f46 1 100000"/>
                <a:gd name="f50" fmla="+- f48 f45 0"/>
                <a:gd name="f51" fmla="*/ f48 f34 1"/>
                <a:gd name="f52" fmla="*/ f47 f34 1"/>
                <a:gd name="f53" fmla="*/ f49 f34 1"/>
                <a:gd name="f54" fmla="*/ f50 f3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53" y="f39"/>
                </a:cxn>
                <a:cxn ang="f31">
                  <a:pos x="f51" y="f52"/>
                </a:cxn>
                <a:cxn ang="f32">
                  <a:pos x="f39" y="f42"/>
                </a:cxn>
                <a:cxn ang="f32">
                  <a:pos x="f53" y="f42"/>
                </a:cxn>
                <a:cxn ang="f32">
                  <a:pos x="f43" y="f42"/>
                </a:cxn>
                <a:cxn ang="f33">
                  <a:pos x="f54" y="f52"/>
                </a:cxn>
              </a:cxnLst>
              <a:rect l="f51" t="f52" r="f54" b="f42"/>
              <a:pathLst>
                <a:path>
                  <a:moveTo>
                    <a:pt x="f39" y="f42"/>
                  </a:moveTo>
                  <a:lnTo>
                    <a:pt x="f53" y="f39"/>
                  </a:lnTo>
                  <a:lnTo>
                    <a:pt x="f43" y="f42"/>
                  </a:lnTo>
                  <a:close/>
                </a:path>
              </a:pathLst>
            </a:custGeom>
            <a:solidFill>
              <a:srgbClr val="17B0E4">
                <a:alpha val="66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2" name="Isosceles Triangle 18">
              <a:extLst>
                <a:ext uri="{FF2B5EF4-FFF2-40B4-BE49-F238E27FC236}">
                  <a16:creationId xmlns:a16="http://schemas.microsoft.com/office/drawing/2014/main" id="{A32809ED-FEA1-4C23-846E-3C0343FBDD1F}"/>
                </a:ext>
              </a:extLst>
            </p:cNvPr>
            <p:cNvSpPr/>
            <p:nvPr/>
          </p:nvSpPr>
          <p:spPr>
            <a:xfrm>
              <a:off x="0" y="4013201"/>
              <a:ext cx="448732" cy="284479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+- 0 0 -360"/>
                <a:gd name="f8" fmla="+- 0 0 -270"/>
                <a:gd name="f9" fmla="+- 0 0 -180"/>
                <a:gd name="f10" fmla="+- 0 0 -90"/>
                <a:gd name="f11" fmla="abs f3"/>
                <a:gd name="f12" fmla="abs f4"/>
                <a:gd name="f13" fmla="abs f5"/>
                <a:gd name="f14" fmla="*/ f7 f0 1"/>
                <a:gd name="f15" fmla="*/ f8 f0 1"/>
                <a:gd name="f16" fmla="*/ f9 f0 1"/>
                <a:gd name="f17" fmla="*/ f10 f0 1"/>
                <a:gd name="f18" fmla="?: f11 f3 1"/>
                <a:gd name="f19" fmla="?: f12 f4 1"/>
                <a:gd name="f20" fmla="?: f13 f5 1"/>
                <a:gd name="f21" fmla="*/ f14 1 f2"/>
                <a:gd name="f22" fmla="*/ f15 1 f2"/>
                <a:gd name="f23" fmla="*/ f16 1 f2"/>
                <a:gd name="f24" fmla="*/ f17 1 f2"/>
                <a:gd name="f25" fmla="*/ f18 1 21600"/>
                <a:gd name="f26" fmla="*/ f19 1 21600"/>
                <a:gd name="f27" fmla="*/ 21600 f18 1"/>
                <a:gd name="f28" fmla="*/ 21600 f19 1"/>
                <a:gd name="f29" fmla="+- f21 0 f1"/>
                <a:gd name="f30" fmla="+- f22 0 f1"/>
                <a:gd name="f31" fmla="+- f23 0 f1"/>
                <a:gd name="f32" fmla="+- f24 0 f1"/>
                <a:gd name="f33" fmla="min f26 f25"/>
                <a:gd name="f34" fmla="*/ f27 1 f20"/>
                <a:gd name="f35" fmla="*/ f28 1 f20"/>
                <a:gd name="f36" fmla="val f34"/>
                <a:gd name="f37" fmla="val f35"/>
                <a:gd name="f38" fmla="*/ f6 f33 1"/>
                <a:gd name="f39" fmla="+- f37 0 f6"/>
                <a:gd name="f40" fmla="+- f36 0 f6"/>
                <a:gd name="f41" fmla="*/ f37 f33 1"/>
                <a:gd name="f42" fmla="*/ f36 f33 1"/>
                <a:gd name="f43" fmla="*/ f39 1 2"/>
                <a:gd name="f44" fmla="*/ f40 1 2"/>
                <a:gd name="f45" fmla="*/ f40 f6 1"/>
                <a:gd name="f46" fmla="+- f6 f43 0"/>
                <a:gd name="f47" fmla="*/ f45 1 200000"/>
                <a:gd name="f48" fmla="*/ f45 1 100000"/>
                <a:gd name="f49" fmla="+- f47 f44 0"/>
                <a:gd name="f50" fmla="*/ f47 f33 1"/>
                <a:gd name="f51" fmla="*/ f46 f33 1"/>
                <a:gd name="f52" fmla="*/ f48 f33 1"/>
                <a:gd name="f53" fmla="*/ f49 f3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52" y="f38"/>
                </a:cxn>
                <a:cxn ang="f30">
                  <a:pos x="f50" y="f51"/>
                </a:cxn>
                <a:cxn ang="f31">
                  <a:pos x="f38" y="f41"/>
                </a:cxn>
                <a:cxn ang="f31">
                  <a:pos x="f52" y="f41"/>
                </a:cxn>
                <a:cxn ang="f31">
                  <a:pos x="f42" y="f41"/>
                </a:cxn>
                <a:cxn ang="f32">
                  <a:pos x="f53" y="f51"/>
                </a:cxn>
              </a:cxnLst>
              <a:rect l="f50" t="f51" r="f53" b="f41"/>
              <a:pathLst>
                <a:path>
                  <a:moveTo>
                    <a:pt x="f38" y="f41"/>
                  </a:moveTo>
                  <a:lnTo>
                    <a:pt x="f52" y="f38"/>
                  </a:lnTo>
                  <a:lnTo>
                    <a:pt x="f42" y="f41"/>
                  </a:lnTo>
                  <a:close/>
                </a:path>
              </a:pathLst>
            </a:custGeom>
            <a:solidFill>
              <a:srgbClr val="5FCBEF">
                <a:alpha val="7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A72FF4F5-D2FE-4953-A001-EAE24EA9257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7332" y="609603"/>
            <a:ext cx="8596667" cy="13207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23B3773F-192F-4358-8CF8-8F72FB4CACE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7332" y="2160590"/>
            <a:ext cx="8596667" cy="388076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CA1B9492-D846-46EE-8B65-573F1B084A93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7205133" y="6041358"/>
            <a:ext cx="91194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900" b="0" i="0" u="none" strike="noStrike" kern="1200" cap="none" spc="0" baseline="0">
                <a:solidFill>
                  <a:srgbClr val="898989"/>
                </a:solidFill>
                <a:uFillTx/>
                <a:latin typeface="Trebuchet MS"/>
              </a:defRPr>
            </a:lvl1pPr>
          </a:lstStyle>
          <a:p>
            <a:pPr lvl="0"/>
            <a:r>
              <a:rPr lang="fr-FR"/>
              <a:t>5/22/2017</a:t>
            </a:r>
            <a:endParaRPr lang="en-US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B9B3D1D8-E512-4CAB-BD28-ED1B9C68B944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677332" y="6041358"/>
            <a:ext cx="6297609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900" b="0" i="0" u="none" strike="noStrike" kern="1200" cap="none" spc="0" baseline="0">
                <a:solidFill>
                  <a:srgbClr val="898989"/>
                </a:solidFill>
                <a:uFillTx/>
                <a:latin typeface="Trebuchet MS"/>
              </a:defRPr>
            </a:lvl1pPr>
          </a:lstStyle>
          <a:p>
            <a:pPr lvl="0"/>
            <a:endParaRPr lang="en-U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C2A4571B-E354-482C-BB01-23F00732CEA6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590659" y="6041358"/>
            <a:ext cx="68334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900" b="0" i="0" u="none" strike="noStrike" kern="1200" cap="none" spc="0" baseline="0">
                <a:solidFill>
                  <a:srgbClr val="5FCBEF"/>
                </a:solidFill>
                <a:uFillTx/>
                <a:latin typeface="Trebuchet MS"/>
              </a:defRPr>
            </a:lvl1pPr>
          </a:lstStyle>
          <a:p>
            <a:pPr lvl="0"/>
            <a:fld id="{E62040E8-3ADE-494A-B003-C724086BFD56}" type="slidenum"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hdr="0" dt="0"/>
  <p:txStyles>
    <p:titleStyle>
      <a:lvl1pPr marL="0" marR="0" lvl="0" indent="0" algn="l" defTabSz="4572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fr-FR" sz="3600" b="0" i="0" u="none" strike="noStrike" kern="1200" cap="none" spc="0" baseline="0">
          <a:solidFill>
            <a:srgbClr val="5FCBEF"/>
          </a:solidFill>
          <a:uFillTx/>
          <a:latin typeface="Trebuchet MS"/>
        </a:defRPr>
      </a:lvl1pPr>
    </p:titleStyle>
    <p:bodyStyle>
      <a:lvl1pPr marL="342900" marR="0" lvl="0" indent="-3429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5FCBEF"/>
        </a:buClr>
        <a:buSzPct val="80000"/>
        <a:buFont typeface="Wingdings 3"/>
        <a:buChar char=""/>
        <a:tabLst/>
        <a:defRPr lang="fr-FR" sz="1800" b="0" i="0" u="none" strike="noStrike" kern="1200" cap="none" spc="0" baseline="0">
          <a:solidFill>
            <a:srgbClr val="404040"/>
          </a:solidFill>
          <a:uFillTx/>
          <a:latin typeface="Trebuchet MS"/>
        </a:defRPr>
      </a:lvl1pPr>
      <a:lvl2pPr marL="742950" marR="0" lvl="1" indent="-28575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5FCBEF"/>
        </a:buClr>
        <a:buSzPct val="80000"/>
        <a:buFont typeface="Wingdings 3"/>
        <a:buChar char=""/>
        <a:tabLst/>
        <a:defRPr lang="fr-FR" sz="1600" b="0" i="0" u="none" strike="noStrike" kern="1200" cap="none" spc="0" baseline="0">
          <a:solidFill>
            <a:srgbClr val="404040"/>
          </a:solidFill>
          <a:uFillTx/>
          <a:latin typeface="Trebuchet MS"/>
        </a:defRPr>
      </a:lvl2pPr>
      <a:lvl3pPr marL="1143000" marR="0" lvl="2" indent="-2286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5FCBEF"/>
        </a:buClr>
        <a:buSzPct val="80000"/>
        <a:buFont typeface="Wingdings 3"/>
        <a:buChar char=""/>
        <a:tabLst/>
        <a:defRPr lang="fr-FR" sz="1400" b="0" i="0" u="none" strike="noStrike" kern="1200" cap="none" spc="0" baseline="0">
          <a:solidFill>
            <a:srgbClr val="404040"/>
          </a:solidFill>
          <a:uFillTx/>
          <a:latin typeface="Trebuchet MS"/>
        </a:defRPr>
      </a:lvl3pPr>
      <a:lvl4pPr marL="1600200" marR="0" lvl="3" indent="-2286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5FCBEF"/>
        </a:buClr>
        <a:buSzPct val="80000"/>
        <a:buFont typeface="Wingdings 3"/>
        <a:buChar char=""/>
        <a:tabLst/>
        <a:defRPr lang="fr-FR" sz="1200" b="0" i="0" u="none" strike="noStrike" kern="1200" cap="none" spc="0" baseline="0">
          <a:solidFill>
            <a:srgbClr val="404040"/>
          </a:solidFill>
          <a:uFillTx/>
          <a:latin typeface="Trebuchet MS"/>
        </a:defRPr>
      </a:lvl4pPr>
      <a:lvl5pPr marL="2057400" marR="0" lvl="4" indent="-2286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5FCBEF"/>
        </a:buClr>
        <a:buSzPct val="80000"/>
        <a:buFont typeface="Wingdings 3"/>
        <a:buChar char=""/>
        <a:tabLst/>
        <a:defRPr lang="fr-FR" sz="1200" b="0" i="0" u="none" strike="noStrike" kern="1200" cap="none" spc="0" baseline="0">
          <a:solidFill>
            <a:srgbClr val="404040"/>
          </a:solidFill>
          <a:uFillTx/>
          <a:latin typeface="Trebuchet M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Relationship Id="rId9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Relationship Id="rId9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Relationship Id="rId9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Relationship Id="rId9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ous-titre 7">
            <a:extLst>
              <a:ext uri="{FF2B5EF4-FFF2-40B4-BE49-F238E27FC236}">
                <a16:creationId xmlns:a16="http://schemas.microsoft.com/office/drawing/2014/main" id="{B1ECB147-DD15-449F-A26C-1CB21A98BB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2826" y="1498941"/>
            <a:ext cx="7766931" cy="4375396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</a:pPr>
            <a:endParaRPr lang="fr-FR" sz="2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fr-FR" sz="2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1</a:t>
            </a:r>
            <a:r>
              <a:rPr lang="fr-FR" sz="2000" baseline="30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ère</a:t>
            </a:r>
            <a:r>
              <a:rPr lang="fr-FR" sz="2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 JOURNÉE DE L’ARBITRAGE CHINE-AFRIQUE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endParaRPr lang="fr-FR" sz="2000" dirty="0">
              <a:solidFill>
                <a:srgbClr val="0070C0"/>
              </a:solidFill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GB" sz="2000" dirty="0" err="1"/>
              <a:t>Mercredi</a:t>
            </a:r>
            <a:r>
              <a:rPr lang="en-GB" sz="2000" dirty="0"/>
              <a:t> 26 Février 2025 – DOUALA - CAMEROUN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GB" sz="2000" dirty="0"/>
              <a:t>------------------------------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endParaRPr lang="en-GB" sz="2400" dirty="0"/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en-GB" sz="2400" dirty="0">
                <a:solidFill>
                  <a:schemeClr val="tx1"/>
                </a:solidFill>
              </a:rPr>
              <a:t>L’ARBITRAGE INTERNATIONAL DANS LE “</a:t>
            </a:r>
            <a:r>
              <a:rPr lang="en-GB" sz="2400" i="1" dirty="0">
                <a:solidFill>
                  <a:schemeClr val="tx1"/>
                </a:solidFill>
              </a:rPr>
              <a:t>SUD GLOBAL</a:t>
            </a:r>
            <a:r>
              <a:rPr lang="en-GB" sz="2400" dirty="0">
                <a:solidFill>
                  <a:schemeClr val="tx1"/>
                </a:solidFill>
              </a:rPr>
              <a:t>” À LA LUMIÈRE DES </a:t>
            </a:r>
            <a:r>
              <a:rPr lang="fr-FR" sz="2400" dirty="0">
                <a:solidFill>
                  <a:schemeClr val="tx1"/>
                </a:solidFill>
              </a:rPr>
              <a:t>ÉVOLUTIONS GÉOPOLITIQUES 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endParaRPr lang="fr-FR" sz="2400" dirty="0">
              <a:solidFill>
                <a:schemeClr val="tx1"/>
              </a:solidFill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fr-FR" sz="2400" dirty="0">
                <a:solidFill>
                  <a:schemeClr val="tx1"/>
                </a:solidFill>
              </a:rPr>
              <a:t>Présentation de Me Béatrice Castellane</a:t>
            </a:r>
            <a:endParaRPr lang="en-GB" sz="2400" dirty="0">
              <a:solidFill>
                <a:schemeClr val="tx1"/>
              </a:solidFill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endParaRPr lang="en-GB" sz="1200" dirty="0"/>
          </a:p>
          <a:p>
            <a:pPr algn="ctr">
              <a:lnSpc>
                <a:spcPct val="110000"/>
              </a:lnSpc>
              <a:spcBef>
                <a:spcPts val="0"/>
              </a:spcBef>
            </a:pPr>
            <a:endParaRPr lang="en-GB" sz="1200" dirty="0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B6A5B151-8C1F-4473-8EEE-64AB2AD20E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5205" y="0"/>
            <a:ext cx="3887086" cy="1498941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8A15C237-4DAD-4563-9CD9-9F34800AADEE}"/>
              </a:ext>
            </a:extLst>
          </p:cNvPr>
          <p:cNvSpPr txBox="1"/>
          <p:nvPr/>
        </p:nvSpPr>
        <p:spPr>
          <a:xfrm>
            <a:off x="8165205" y="6342820"/>
            <a:ext cx="10303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00B0F0"/>
                </a:solidFill>
              </a:rPr>
              <a:t>1/17</a:t>
            </a:r>
            <a:endParaRPr lang="en-GB" dirty="0">
              <a:solidFill>
                <a:srgbClr val="00B0F0"/>
              </a:solidFill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10FED229-E5AA-F0B0-C1DA-97A6AE0883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126" y="5560876"/>
            <a:ext cx="2560320" cy="1396327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CD3EC54F-731B-93A7-6A1A-2E1D70B117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61673"/>
            <a:ext cx="2560320" cy="1396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658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E36AF3-F44A-4739-A7DD-83F028A11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0160" y="2481943"/>
            <a:ext cx="8085279" cy="75472"/>
          </a:xfrm>
        </p:spPr>
        <p:txBody>
          <a:bodyPr>
            <a:normAutofit fontScale="90000"/>
          </a:bodyPr>
          <a:lstStyle/>
          <a:p>
            <a:r>
              <a:rPr lang="en-GB" dirty="0" err="1">
                <a:solidFill>
                  <a:srgbClr val="0070C0"/>
                </a:solidFill>
              </a:rPr>
              <a:t>L’arbitrage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s’adapte</a:t>
            </a:r>
            <a:r>
              <a:rPr lang="en-GB" dirty="0">
                <a:solidFill>
                  <a:srgbClr val="0070C0"/>
                </a:solidFill>
              </a:rPr>
              <a:t> au “</a:t>
            </a:r>
            <a:r>
              <a:rPr lang="en-GB" i="1" dirty="0">
                <a:solidFill>
                  <a:srgbClr val="0070C0"/>
                </a:solidFill>
              </a:rPr>
              <a:t>Sud global</a:t>
            </a:r>
            <a:r>
              <a:rPr lang="en-GB" dirty="0">
                <a:solidFill>
                  <a:srgbClr val="0070C0"/>
                </a:solidFill>
              </a:rPr>
              <a:t>”</a:t>
            </a: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C812B620-6E9A-4D3B-9C39-1F22C443CC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5384048"/>
              </p:ext>
            </p:extLst>
          </p:nvPr>
        </p:nvGraphicFramePr>
        <p:xfrm>
          <a:off x="677332" y="5512526"/>
          <a:ext cx="45719" cy="951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5" name="Image 14">
            <a:extLst>
              <a:ext uri="{FF2B5EF4-FFF2-40B4-BE49-F238E27FC236}">
                <a16:creationId xmlns:a16="http://schemas.microsoft.com/office/drawing/2014/main" id="{EA96C5FB-73E0-44F4-B1A3-03C3106972E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5205" y="0"/>
            <a:ext cx="3887086" cy="1498941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7EDADAC4-CAFC-4EA6-90C3-67076B75199D}"/>
              </a:ext>
            </a:extLst>
          </p:cNvPr>
          <p:cNvSpPr txBox="1"/>
          <p:nvPr/>
        </p:nvSpPr>
        <p:spPr>
          <a:xfrm>
            <a:off x="8165205" y="6342820"/>
            <a:ext cx="10303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00B0F0"/>
                </a:solidFill>
              </a:rPr>
              <a:t>10/17</a:t>
            </a:r>
            <a:endParaRPr lang="en-GB" sz="2000" dirty="0">
              <a:solidFill>
                <a:srgbClr val="00B0F0"/>
              </a:solidFill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FACFAD3A-D668-7EED-F296-F878C295B2F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03893"/>
            <a:ext cx="2116183" cy="1154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6818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D29A24-C062-47F2-A92B-1AA9E9386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217" y="2108205"/>
            <a:ext cx="8596667" cy="1320795"/>
          </a:xfrm>
        </p:spPr>
        <p:txBody>
          <a:bodyPr>
            <a:normAutofit fontScale="90000"/>
          </a:bodyPr>
          <a:lstStyle/>
          <a:p>
            <a:r>
              <a:rPr lang="en-GB" dirty="0" err="1">
                <a:solidFill>
                  <a:srgbClr val="0070C0"/>
                </a:solidFill>
              </a:rPr>
              <a:t>Protéger</a:t>
            </a:r>
            <a:r>
              <a:rPr lang="en-GB" dirty="0">
                <a:solidFill>
                  <a:srgbClr val="0070C0"/>
                </a:solidFill>
              </a:rPr>
              <a:t> les accords </a:t>
            </a:r>
            <a:r>
              <a:rPr lang="en-GB" dirty="0" err="1">
                <a:solidFill>
                  <a:srgbClr val="0070C0"/>
                </a:solidFill>
              </a:rPr>
              <a:t>d’investissement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même</a:t>
            </a:r>
            <a:r>
              <a:rPr lang="en-GB" dirty="0">
                <a:solidFill>
                  <a:srgbClr val="0070C0"/>
                </a:solidFill>
              </a:rPr>
              <a:t> dans les </a:t>
            </a:r>
            <a:r>
              <a:rPr lang="en-GB" dirty="0" err="1">
                <a:solidFill>
                  <a:srgbClr val="0070C0"/>
                </a:solidFill>
              </a:rPr>
              <a:t>pires</a:t>
            </a:r>
            <a:r>
              <a:rPr lang="en-GB" dirty="0">
                <a:solidFill>
                  <a:srgbClr val="0070C0"/>
                </a:solidFill>
              </a:rPr>
              <a:t> moments</a:t>
            </a:r>
            <a:br>
              <a:rPr lang="en-GB" dirty="0">
                <a:solidFill>
                  <a:srgbClr val="0070C0"/>
                </a:solidFill>
              </a:rPr>
            </a:br>
            <a:br>
              <a:rPr lang="en-GB" dirty="0">
                <a:solidFill>
                  <a:srgbClr val="0070C0"/>
                </a:solidFill>
              </a:rPr>
            </a:br>
            <a:endParaRPr lang="en-GB" dirty="0">
              <a:solidFill>
                <a:srgbClr val="0070C0"/>
              </a:solidFill>
            </a:endParaRP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2922C1DD-F7B4-4679-8D8C-8B7A54E116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0265150"/>
              </p:ext>
            </p:extLst>
          </p:nvPr>
        </p:nvGraphicFramePr>
        <p:xfrm flipH="1">
          <a:off x="632144" y="5996306"/>
          <a:ext cx="45719" cy="457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2" name="Image 11">
            <a:extLst>
              <a:ext uri="{FF2B5EF4-FFF2-40B4-BE49-F238E27FC236}">
                <a16:creationId xmlns:a16="http://schemas.microsoft.com/office/drawing/2014/main" id="{90C1668C-ACCB-45B8-9018-9768E93D71F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5205" y="0"/>
            <a:ext cx="3887086" cy="1498941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B8310CB1-2852-4E75-B019-EAF1A7A6B7C8}"/>
              </a:ext>
            </a:extLst>
          </p:cNvPr>
          <p:cNvSpPr txBox="1"/>
          <p:nvPr/>
        </p:nvSpPr>
        <p:spPr>
          <a:xfrm>
            <a:off x="8165205" y="6342820"/>
            <a:ext cx="10303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00B0F0"/>
                </a:solidFill>
              </a:rPr>
              <a:t>11/17</a:t>
            </a:r>
            <a:endParaRPr lang="en-GB" sz="2000" dirty="0">
              <a:solidFill>
                <a:srgbClr val="00B0F0"/>
              </a:solidFill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1CA2E82E-334E-FBFB-F8C7-05FEBAC8CBA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354811"/>
            <a:ext cx="2756263" cy="1503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929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E4FA7F-B99A-4D5E-939C-BC8A49CE4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8959" y="2239068"/>
            <a:ext cx="8215908" cy="114661"/>
          </a:xfrm>
        </p:spPr>
        <p:txBody>
          <a:bodyPr>
            <a:normAutofit fontScale="90000"/>
          </a:bodyPr>
          <a:lstStyle/>
          <a:p>
            <a:r>
              <a:rPr lang="en-GB" dirty="0" err="1">
                <a:solidFill>
                  <a:srgbClr val="0070C0"/>
                </a:solidFill>
              </a:rPr>
              <a:t>L’ouverture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d’Abu</a:t>
            </a:r>
            <a:r>
              <a:rPr lang="en-GB" dirty="0">
                <a:solidFill>
                  <a:srgbClr val="0070C0"/>
                </a:solidFill>
              </a:rPr>
              <a:t> Dhabi, des </a:t>
            </a:r>
            <a:r>
              <a:rPr lang="fr-FR" dirty="0">
                <a:solidFill>
                  <a:srgbClr val="0070C0"/>
                </a:solidFill>
              </a:rPr>
              <a:t>Émirats Arabes Unis, de l’Arabie Saoudite</a:t>
            </a:r>
            <a:endParaRPr lang="en-GB" dirty="0">
              <a:solidFill>
                <a:srgbClr val="0070C0"/>
              </a:solidFill>
            </a:endParaRPr>
          </a:p>
        </p:txBody>
      </p:sp>
      <p:graphicFrame>
        <p:nvGraphicFramePr>
          <p:cNvPr id="8" name="Espace réservé du contenu 7">
            <a:extLst>
              <a:ext uri="{FF2B5EF4-FFF2-40B4-BE49-F238E27FC236}">
                <a16:creationId xmlns:a16="http://schemas.microsoft.com/office/drawing/2014/main" id="{5966B656-0C04-439E-91B4-6AB1AE5B03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8089142"/>
              </p:ext>
            </p:extLst>
          </p:nvPr>
        </p:nvGraphicFramePr>
        <p:xfrm flipH="1">
          <a:off x="632144" y="5414923"/>
          <a:ext cx="45719" cy="457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1" name="Image 10">
            <a:extLst>
              <a:ext uri="{FF2B5EF4-FFF2-40B4-BE49-F238E27FC236}">
                <a16:creationId xmlns:a16="http://schemas.microsoft.com/office/drawing/2014/main" id="{1DAFC3BE-8293-4C69-8F6E-EC8924B7443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5205" y="0"/>
            <a:ext cx="3887086" cy="1498941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489BBA70-02A8-4FC7-B925-398B1F21C11F}"/>
              </a:ext>
            </a:extLst>
          </p:cNvPr>
          <p:cNvSpPr txBox="1"/>
          <p:nvPr/>
        </p:nvSpPr>
        <p:spPr>
          <a:xfrm>
            <a:off x="8165205" y="6342820"/>
            <a:ext cx="10303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00B0F0"/>
                </a:solidFill>
              </a:rPr>
              <a:t>12/17</a:t>
            </a:r>
            <a:endParaRPr lang="en-GB" sz="2000" dirty="0">
              <a:solidFill>
                <a:srgbClr val="00B0F0"/>
              </a:solidFill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C153336C-92F7-5ABF-CAE6-2957FFF917C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64331"/>
            <a:ext cx="2922168" cy="1593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5011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5C70D5-87F2-4543-B59A-C3C832548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217" y="2129246"/>
            <a:ext cx="8189782" cy="1299754"/>
          </a:xfrm>
        </p:spPr>
        <p:txBody>
          <a:bodyPr/>
          <a:lstStyle/>
          <a:p>
            <a:r>
              <a:rPr lang="en-GB" dirty="0">
                <a:solidFill>
                  <a:srgbClr val="0070C0"/>
                </a:solidFill>
              </a:rPr>
              <a:t>En Afrique, </a:t>
            </a:r>
            <a:r>
              <a:rPr lang="en-GB" dirty="0" err="1">
                <a:solidFill>
                  <a:srgbClr val="0070C0"/>
                </a:solidFill>
              </a:rPr>
              <a:t>l’arbitrage</a:t>
            </a:r>
            <a:r>
              <a:rPr lang="en-GB" dirty="0">
                <a:solidFill>
                  <a:srgbClr val="0070C0"/>
                </a:solidFill>
              </a:rPr>
              <a:t> international </a:t>
            </a:r>
            <a:r>
              <a:rPr lang="en-GB" dirty="0" err="1">
                <a:solidFill>
                  <a:srgbClr val="0070C0"/>
                </a:solidFill>
              </a:rPr>
              <a:t>est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en</a:t>
            </a:r>
            <a:r>
              <a:rPr lang="en-GB" dirty="0">
                <a:solidFill>
                  <a:srgbClr val="0070C0"/>
                </a:solidFill>
              </a:rPr>
              <a:t> forte progression</a:t>
            </a: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42AA4B14-929E-4895-A4C5-91B34DE3CD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3029580"/>
              </p:ext>
            </p:extLst>
          </p:nvPr>
        </p:nvGraphicFramePr>
        <p:xfrm flipH="1">
          <a:off x="632144" y="5904411"/>
          <a:ext cx="45719" cy="1376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1" name="Image 10">
            <a:extLst>
              <a:ext uri="{FF2B5EF4-FFF2-40B4-BE49-F238E27FC236}">
                <a16:creationId xmlns:a16="http://schemas.microsoft.com/office/drawing/2014/main" id="{392B56A7-5E23-4D48-B829-7E4CFD974B3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5205" y="0"/>
            <a:ext cx="3887086" cy="1498941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060E32FC-1F2D-404C-ADD5-A770981D4F80}"/>
              </a:ext>
            </a:extLst>
          </p:cNvPr>
          <p:cNvSpPr txBox="1"/>
          <p:nvPr/>
        </p:nvSpPr>
        <p:spPr>
          <a:xfrm>
            <a:off x="8165205" y="6342820"/>
            <a:ext cx="10303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00B0F0"/>
                </a:solidFill>
              </a:rPr>
              <a:t>13/17</a:t>
            </a:r>
            <a:endParaRPr lang="en-GB" sz="2000" dirty="0">
              <a:solidFill>
                <a:srgbClr val="00B0F0"/>
              </a:solidFill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6C5BC9C0-EE8C-6709-19F2-1781619485D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61673"/>
            <a:ext cx="2560320" cy="1396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3825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D64B1B-3BEE-4141-BFD0-C81008E90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70C0"/>
                </a:solidFill>
              </a:rPr>
              <a:t>Les Pays OHADA</a:t>
            </a:r>
            <a:endParaRPr lang="en-GB" dirty="0">
              <a:solidFill>
                <a:srgbClr val="0070C0"/>
              </a:solidFill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DFFBF632-50EE-45A4-9197-C4A573057D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1805" y="1664011"/>
            <a:ext cx="4136805" cy="5193989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FD64DE9D-1F36-4ED8-9DD8-F9D1009B41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5205" y="0"/>
            <a:ext cx="3887086" cy="1498941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A4499487-640C-4643-90BB-042E4380C784}"/>
              </a:ext>
            </a:extLst>
          </p:cNvPr>
          <p:cNvSpPr txBox="1"/>
          <p:nvPr/>
        </p:nvSpPr>
        <p:spPr>
          <a:xfrm>
            <a:off x="8165205" y="6342820"/>
            <a:ext cx="10303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00B0F0"/>
                </a:solidFill>
              </a:rPr>
              <a:t>14/17</a:t>
            </a:r>
            <a:endParaRPr lang="en-GB" dirty="0">
              <a:solidFill>
                <a:srgbClr val="00B0F0"/>
              </a:solidFill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092A377-637F-8FFA-3791-02DC1AB169A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61673"/>
            <a:ext cx="2560320" cy="1396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696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4ED1A0-EDDC-4643-B1EF-58C7602CDFB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60320" y="2600907"/>
            <a:ext cx="7647674" cy="2860766"/>
          </a:xfrm>
        </p:spPr>
        <p:txBody>
          <a:bodyPr/>
          <a:lstStyle/>
          <a:p>
            <a:pPr lvl="0"/>
            <a:r>
              <a:rPr lang="en-GB" dirty="0">
                <a:solidFill>
                  <a:srgbClr val="0070C0"/>
                </a:solidFill>
              </a:rPr>
              <a:t>Le </a:t>
            </a:r>
            <a:r>
              <a:rPr lang="en-GB" dirty="0" err="1">
                <a:solidFill>
                  <a:srgbClr val="0070C0"/>
                </a:solidFill>
              </a:rPr>
              <a:t>rôle</a:t>
            </a:r>
            <a:r>
              <a:rPr lang="en-GB" dirty="0">
                <a:solidFill>
                  <a:srgbClr val="0070C0"/>
                </a:solidFill>
              </a:rPr>
              <a:t> de la Chine</a:t>
            </a:r>
          </a:p>
        </p:txBody>
      </p:sp>
      <p:sp>
        <p:nvSpPr>
          <p:cNvPr id="9" name="Espace réservé du contenu 8">
            <a:extLst>
              <a:ext uri="{FF2B5EF4-FFF2-40B4-BE49-F238E27FC236}">
                <a16:creationId xmlns:a16="http://schemas.microsoft.com/office/drawing/2014/main" id="{F0224120-5225-4527-A623-B9860D7406AB}"/>
              </a:ext>
            </a:extLst>
          </p:cNvPr>
          <p:cNvSpPr>
            <a:spLocks noGrp="1"/>
          </p:cNvSpPr>
          <p:nvPr>
            <p:ph idx="2"/>
          </p:nvPr>
        </p:nvSpPr>
        <p:spPr>
          <a:xfrm>
            <a:off x="9228289" y="5911362"/>
            <a:ext cx="45719" cy="129995"/>
          </a:xfrm>
        </p:spPr>
        <p:txBody>
          <a:bodyPr>
            <a:normAutofit fontScale="25000" lnSpcReduction="20000"/>
          </a:bodyPr>
          <a:lstStyle/>
          <a:p>
            <a:endParaRPr lang="fr-FR" dirty="0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E570A34C-0A4D-482C-A3EC-C3D3CFB8D5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5205" y="0"/>
            <a:ext cx="3887086" cy="1498941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24B943A1-AAB4-4069-AE56-792555C79483}"/>
              </a:ext>
            </a:extLst>
          </p:cNvPr>
          <p:cNvSpPr txBox="1"/>
          <p:nvPr/>
        </p:nvSpPr>
        <p:spPr>
          <a:xfrm>
            <a:off x="8165205" y="6342820"/>
            <a:ext cx="10303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00B0F0"/>
                </a:solidFill>
              </a:rPr>
              <a:t>15/17</a:t>
            </a:r>
            <a:endParaRPr lang="en-GB" sz="2000" dirty="0">
              <a:solidFill>
                <a:srgbClr val="00B0F0"/>
              </a:solidFill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A25090DB-5D53-20E6-F422-332A4EFAE0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61673"/>
            <a:ext cx="2560320" cy="1396327"/>
          </a:xfrm>
          <a:prstGeom prst="rect">
            <a:avLst/>
          </a:prstGeom>
        </p:spPr>
      </p:pic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5F530027-8180-FBB2-5A0D-DF85AFCAFBD9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 flipV="1">
            <a:off x="496389" y="6041357"/>
            <a:ext cx="180943" cy="207039"/>
          </a:xfrm>
        </p:spPr>
        <p:txBody>
          <a:bodyPr>
            <a:normAutofit fontScale="25000" lnSpcReduction="20000"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466236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8CBA2395-42FA-4979-B4BA-EFCA72F11732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-7965054" y="6858000"/>
            <a:ext cx="45719" cy="3610050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8577B702-4A9F-4053-8E69-10E345487E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5205" y="0"/>
            <a:ext cx="3887086" cy="1498941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5AE9695A-4A25-4271-97D8-EEB7D7F5D946}"/>
              </a:ext>
            </a:extLst>
          </p:cNvPr>
          <p:cNvSpPr txBox="1"/>
          <p:nvPr/>
        </p:nvSpPr>
        <p:spPr>
          <a:xfrm>
            <a:off x="8165205" y="6342820"/>
            <a:ext cx="10303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00B0F0"/>
                </a:solidFill>
              </a:rPr>
              <a:t>16/17</a:t>
            </a:r>
            <a:endParaRPr lang="en-GB" sz="2000" dirty="0">
              <a:solidFill>
                <a:srgbClr val="00B0F0"/>
              </a:solidFill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C82D51A6-D4DC-EBD1-3F7E-D041F71D106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37205"/>
            <a:ext cx="2421824" cy="1320795"/>
          </a:xfrm>
          <a:prstGeom prst="rect">
            <a:avLst/>
          </a:prstGeom>
        </p:spPr>
      </p:pic>
      <p:sp>
        <p:nvSpPr>
          <p:cNvPr id="4" name="Titre 3">
            <a:extLst>
              <a:ext uri="{FF2B5EF4-FFF2-40B4-BE49-F238E27FC236}">
                <a16:creationId xmlns:a16="http://schemas.microsoft.com/office/drawing/2014/main" id="{A1A76075-A128-9D86-935F-F91C80A86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7778" y="2333900"/>
            <a:ext cx="8596667" cy="1320795"/>
          </a:xfrm>
        </p:spPr>
        <p:txBody>
          <a:bodyPr/>
          <a:lstStyle/>
          <a:p>
            <a:r>
              <a:rPr lang="en-GB" dirty="0">
                <a:solidFill>
                  <a:srgbClr val="0070C0"/>
                </a:solidFill>
              </a:rPr>
              <a:t>U</a:t>
            </a:r>
            <a:r>
              <a:rPr lang="en-GB" sz="3600" dirty="0">
                <a:solidFill>
                  <a:srgbClr val="0070C0"/>
                </a:solidFill>
              </a:rPr>
              <a:t>n </a:t>
            </a:r>
            <a:r>
              <a:rPr lang="en-GB" sz="3600" dirty="0" err="1">
                <a:solidFill>
                  <a:srgbClr val="0070C0"/>
                </a:solidFill>
              </a:rPr>
              <a:t>exemple</a:t>
            </a:r>
            <a:r>
              <a:rPr lang="en-GB" sz="3600" dirty="0">
                <a:solidFill>
                  <a:srgbClr val="0070C0"/>
                </a:solidFill>
              </a:rPr>
              <a:t> </a:t>
            </a:r>
            <a:r>
              <a:rPr lang="en-GB" sz="3600" dirty="0" err="1">
                <a:solidFill>
                  <a:srgbClr val="0070C0"/>
                </a:solidFill>
              </a:rPr>
              <a:t>vécu</a:t>
            </a:r>
            <a:r>
              <a:rPr lang="en-GB" sz="3600" dirty="0">
                <a:solidFill>
                  <a:srgbClr val="0070C0"/>
                </a:solidFill>
              </a:rPr>
              <a:t> de </a:t>
            </a:r>
            <a:r>
              <a:rPr lang="en-GB" sz="3600" dirty="0" err="1">
                <a:solidFill>
                  <a:srgbClr val="0070C0"/>
                </a:solidFill>
              </a:rPr>
              <a:t>l’évolution</a:t>
            </a:r>
            <a:r>
              <a:rPr lang="en-GB" sz="3600" dirty="0">
                <a:solidFill>
                  <a:srgbClr val="0070C0"/>
                </a:solidFill>
              </a:rPr>
              <a:t> du </a:t>
            </a:r>
            <a:r>
              <a:rPr lang="en-GB" dirty="0">
                <a:solidFill>
                  <a:srgbClr val="0070C0"/>
                </a:solidFill>
              </a:rPr>
              <a:t>“Sud global” </a:t>
            </a:r>
            <a:r>
              <a:rPr lang="en-GB" sz="3600" dirty="0" err="1">
                <a:solidFill>
                  <a:srgbClr val="0070C0"/>
                </a:solidFill>
              </a:rPr>
              <a:t>vers</a:t>
            </a:r>
            <a:r>
              <a:rPr lang="en-GB" sz="3600" dirty="0">
                <a:solidFill>
                  <a:srgbClr val="0070C0"/>
                </a:solidFill>
              </a:rPr>
              <a:t> </a:t>
            </a:r>
            <a:r>
              <a:rPr lang="en-GB" sz="3600" dirty="0" err="1">
                <a:solidFill>
                  <a:srgbClr val="0070C0"/>
                </a:solidFill>
              </a:rPr>
              <a:t>l’arbitrage</a:t>
            </a:r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CAFAA9A-26F9-18C5-362E-BA2EFA1264A8}"/>
              </a:ext>
            </a:extLst>
          </p:cNvPr>
          <p:cNvSpPr txBox="1"/>
          <p:nvPr/>
        </p:nvSpPr>
        <p:spPr>
          <a:xfrm>
            <a:off x="-2984863" y="6758242"/>
            <a:ext cx="101237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0070C0"/>
                </a:solidFill>
              </a:rPr>
              <a:t>La Chine: un </a:t>
            </a:r>
            <a:r>
              <a:rPr lang="en-GB" sz="1800" dirty="0" err="1">
                <a:solidFill>
                  <a:srgbClr val="0070C0"/>
                </a:solidFill>
              </a:rPr>
              <a:t>exemple</a:t>
            </a:r>
            <a:r>
              <a:rPr lang="en-GB" sz="1800" dirty="0">
                <a:solidFill>
                  <a:srgbClr val="0070C0"/>
                </a:solidFill>
              </a:rPr>
              <a:t> </a:t>
            </a:r>
            <a:r>
              <a:rPr lang="en-GB" sz="1800" dirty="0" err="1">
                <a:solidFill>
                  <a:srgbClr val="0070C0"/>
                </a:solidFill>
              </a:rPr>
              <a:t>vécu</a:t>
            </a:r>
            <a:r>
              <a:rPr lang="en-GB" sz="1800" dirty="0">
                <a:solidFill>
                  <a:srgbClr val="0070C0"/>
                </a:solidFill>
              </a:rPr>
              <a:t> de son </a:t>
            </a:r>
            <a:r>
              <a:rPr lang="en-GB" sz="1800" dirty="0" err="1">
                <a:solidFill>
                  <a:srgbClr val="0070C0"/>
                </a:solidFill>
              </a:rPr>
              <a:t>évolution</a:t>
            </a:r>
            <a:r>
              <a:rPr lang="en-GB" sz="1800" dirty="0">
                <a:solidFill>
                  <a:srgbClr val="0070C0"/>
                </a:solidFill>
              </a:rPr>
              <a:t> </a:t>
            </a:r>
            <a:r>
              <a:rPr lang="en-GB" sz="1800" dirty="0" err="1">
                <a:solidFill>
                  <a:srgbClr val="0070C0"/>
                </a:solidFill>
              </a:rPr>
              <a:t>vers</a:t>
            </a:r>
            <a:r>
              <a:rPr lang="en-GB" sz="1800" dirty="0">
                <a:solidFill>
                  <a:srgbClr val="0070C0"/>
                </a:solidFill>
              </a:rPr>
              <a:t> </a:t>
            </a:r>
            <a:r>
              <a:rPr lang="en-GB" sz="1800" dirty="0" err="1">
                <a:solidFill>
                  <a:srgbClr val="0070C0"/>
                </a:solidFill>
              </a:rPr>
              <a:t>l’arbitrage</a:t>
            </a:r>
            <a:endParaRPr lang="fr-F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DAA29B-234B-46CD-B115-AD810B4BA83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0890" y="1711234"/>
            <a:ext cx="8869681" cy="2024743"/>
          </a:xfrm>
        </p:spPr>
        <p:txBody>
          <a:bodyPr>
            <a:normAutofit fontScale="90000"/>
          </a:bodyPr>
          <a:lstStyle/>
          <a:p>
            <a:pPr lvl="0"/>
            <a:r>
              <a:rPr lang="en-GB" sz="3200" dirty="0"/>
              <a:t>CONCLUSION</a:t>
            </a:r>
            <a:br>
              <a:rPr lang="en-GB" sz="3200" dirty="0"/>
            </a:br>
            <a:br>
              <a:rPr lang="en-GB" sz="3200" dirty="0"/>
            </a:br>
            <a:br>
              <a:rPr lang="en-GB" sz="3200" dirty="0"/>
            </a:br>
            <a:r>
              <a:rPr lang="en-GB" sz="3200" dirty="0"/>
              <a:t>Merci pour </a:t>
            </a:r>
            <a:r>
              <a:rPr lang="en-GB" sz="3200" dirty="0" err="1"/>
              <a:t>votre</a:t>
            </a:r>
            <a:r>
              <a:rPr lang="en-GB" sz="3200" dirty="0"/>
              <a:t> attention!</a:t>
            </a:r>
            <a:br>
              <a:rPr lang="en-GB" sz="3200" dirty="0"/>
            </a:br>
            <a:br>
              <a:rPr lang="en-GB" sz="3200" dirty="0"/>
            </a:br>
            <a:r>
              <a:rPr lang="en-GB" sz="3200" dirty="0"/>
              <a:t>Pour </a:t>
            </a:r>
            <a:r>
              <a:rPr lang="en-GB" sz="3200" dirty="0" err="1"/>
              <a:t>vos</a:t>
            </a:r>
            <a:r>
              <a:rPr lang="en-GB" sz="3200" dirty="0"/>
              <a:t> questions:</a:t>
            </a:r>
            <a:br>
              <a:rPr lang="en-GB" sz="3200" dirty="0"/>
            </a:br>
            <a:r>
              <a:rPr lang="en-GB" sz="3200" dirty="0"/>
              <a:t>beatrice.castellane@gmail.com</a:t>
            </a:r>
            <a:endParaRPr lang="en-GB" sz="3300" dirty="0">
              <a:solidFill>
                <a:srgbClr val="0070C0"/>
              </a:solidFill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B7CAFA3C-4257-4DAB-92CE-6C8B40C920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5719" y="6949440"/>
            <a:ext cx="45719" cy="3674258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995789D3-3510-4BB0-8F7F-76109EB370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5205" y="0"/>
            <a:ext cx="3887086" cy="1498941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C3E9F52F-40FB-4B19-953C-228F0AA62377}"/>
              </a:ext>
            </a:extLst>
          </p:cNvPr>
          <p:cNvSpPr txBox="1"/>
          <p:nvPr/>
        </p:nvSpPr>
        <p:spPr>
          <a:xfrm>
            <a:off x="8165205" y="6549330"/>
            <a:ext cx="10303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00B0F0"/>
                </a:solidFill>
              </a:rPr>
              <a:t>17/17</a:t>
            </a:r>
            <a:endParaRPr lang="en-GB" sz="2000" dirty="0">
              <a:solidFill>
                <a:srgbClr val="00B0F0"/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492DCB7D-ED04-77C5-4371-DA1C0FE098F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61673"/>
            <a:ext cx="2560320" cy="1396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62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D083B3C-2A07-4018-87E8-E4EB401A81E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440910" y="3649246"/>
            <a:ext cx="7766931" cy="1979197"/>
          </a:xfrm>
        </p:spPr>
        <p:txBody>
          <a:bodyPr>
            <a:normAutofit lnSpcReduction="10000"/>
          </a:bodyPr>
          <a:lstStyle/>
          <a:p>
            <a:pPr lvl="0">
              <a:lnSpc>
                <a:spcPct val="60000"/>
              </a:lnSpc>
            </a:pPr>
            <a:endParaRPr lang="fr-FR" sz="700" dirty="0">
              <a:latin typeface="Calibri"/>
            </a:endParaRPr>
          </a:p>
          <a:p>
            <a:pPr lvl="0">
              <a:lnSpc>
                <a:spcPct val="80000"/>
              </a:lnSpc>
            </a:pPr>
            <a:r>
              <a:rPr lang="fr-FR" sz="2100" b="1" dirty="0">
                <a:solidFill>
                  <a:srgbClr val="000000"/>
                </a:solidFill>
              </a:rPr>
              <a:t>Béatrice Castellane</a:t>
            </a:r>
          </a:p>
          <a:p>
            <a:pPr lvl="0">
              <a:lnSpc>
                <a:spcPct val="80000"/>
              </a:lnSpc>
            </a:pPr>
            <a:r>
              <a:rPr lang="fr-FR" sz="1500" dirty="0">
                <a:solidFill>
                  <a:srgbClr val="000000"/>
                </a:solidFill>
              </a:rPr>
              <a:t>Arbitre international  </a:t>
            </a:r>
          </a:p>
          <a:p>
            <a:pPr lvl="0">
              <a:lnSpc>
                <a:spcPct val="80000"/>
              </a:lnSpc>
            </a:pPr>
            <a:r>
              <a:rPr lang="fr-FR" sz="1500" dirty="0">
                <a:solidFill>
                  <a:srgbClr val="000000"/>
                </a:solidFill>
              </a:rPr>
              <a:t>Ancien Membre du Conseil de l’Ordre  </a:t>
            </a:r>
          </a:p>
          <a:p>
            <a:pPr lvl="0">
              <a:lnSpc>
                <a:spcPct val="80000"/>
              </a:lnSpc>
            </a:pPr>
            <a:r>
              <a:rPr lang="fr-FR" sz="1500" dirty="0">
                <a:solidFill>
                  <a:srgbClr val="000000"/>
                </a:solidFill>
              </a:rPr>
              <a:t>Présidente de la section Arbitrage de la Société de Législation Comparée</a:t>
            </a:r>
          </a:p>
          <a:p>
            <a:pPr lvl="0">
              <a:lnSpc>
                <a:spcPct val="80000"/>
              </a:lnSpc>
            </a:pPr>
            <a:r>
              <a:rPr lang="fr-FR" sz="1500" dirty="0">
                <a:solidFill>
                  <a:srgbClr val="000000"/>
                </a:solidFill>
              </a:rPr>
              <a:t>Administratrice de la Franco-British Lawyers’ Society </a:t>
            </a:r>
          </a:p>
          <a:p>
            <a:pPr>
              <a:lnSpc>
                <a:spcPct val="80000"/>
              </a:lnSpc>
            </a:pPr>
            <a:r>
              <a:rPr lang="en-GB" sz="1500" i="1" dirty="0">
                <a:solidFill>
                  <a:srgbClr val="000000"/>
                </a:solidFill>
              </a:rPr>
              <a:t>www.</a:t>
            </a:r>
            <a:r>
              <a:rPr lang="en-GB" sz="1500" i="1">
                <a:solidFill>
                  <a:srgbClr val="000000"/>
                </a:solidFill>
              </a:rPr>
              <a:t>castellanearbitration.com</a:t>
            </a:r>
            <a:endParaRPr lang="en-GB" sz="1500" i="1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endParaRPr lang="en-GB" sz="1500" dirty="0">
              <a:solidFill>
                <a:srgbClr val="000000"/>
              </a:solidFill>
            </a:endParaRPr>
          </a:p>
          <a:p>
            <a:pPr lvl="0">
              <a:lnSpc>
                <a:spcPct val="60000"/>
              </a:lnSpc>
            </a:pPr>
            <a:endParaRPr lang="fr-FR" sz="700" dirty="0">
              <a:latin typeface="Calibri"/>
            </a:endParaRPr>
          </a:p>
          <a:p>
            <a:pPr lvl="0">
              <a:lnSpc>
                <a:spcPct val="60000"/>
              </a:lnSpc>
            </a:pPr>
            <a:endParaRPr lang="en-GB" sz="700" dirty="0">
              <a:latin typeface="Calibri"/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4154B2E-C826-4825-B88A-58375F040110}"/>
              </a:ext>
            </a:extLst>
          </p:cNvPr>
          <p:cNvSpPr>
            <a:spLocks noGrp="1"/>
          </p:cNvSpPr>
          <p:nvPr>
            <p:ph type="ftr" sz="quarter" idx="9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0E018CFE-32AA-4030-ADF7-957AC1EED2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5205" y="0"/>
            <a:ext cx="3887086" cy="1498941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DA3081B7-21EB-45BD-944C-45DD5C8AD2EE}"/>
              </a:ext>
            </a:extLst>
          </p:cNvPr>
          <p:cNvSpPr txBox="1"/>
          <p:nvPr/>
        </p:nvSpPr>
        <p:spPr>
          <a:xfrm>
            <a:off x="8165205" y="6342820"/>
            <a:ext cx="10303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00B0F0"/>
                </a:solidFill>
              </a:rPr>
              <a:t>2/17</a:t>
            </a:r>
            <a:endParaRPr lang="en-GB" sz="2000" dirty="0">
              <a:solidFill>
                <a:srgbClr val="00B0F0"/>
              </a:solidFill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76D05F79-C7DC-06F8-2C63-0839E43489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75835"/>
            <a:ext cx="3553604" cy="138216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1983FD-BBE7-4409-B60B-05377A76A23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64453" y="867154"/>
            <a:ext cx="9110612" cy="5123692"/>
          </a:xfrm>
        </p:spPr>
        <p:txBody>
          <a:bodyPr>
            <a:noAutofit/>
          </a:bodyPr>
          <a:lstStyle/>
          <a:p>
            <a:pPr lvl="0" algn="ctr"/>
            <a:endParaRPr lang="en-GB" sz="3600" dirty="0">
              <a:solidFill>
                <a:srgbClr val="0070C0"/>
              </a:solidFill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9CD4300B-BA6E-474D-AE20-497981E4E1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5205" y="0"/>
            <a:ext cx="3887086" cy="1498941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7EC5548B-568B-4645-BCA6-41D982100E21}"/>
              </a:ext>
            </a:extLst>
          </p:cNvPr>
          <p:cNvSpPr txBox="1"/>
          <p:nvPr/>
        </p:nvSpPr>
        <p:spPr>
          <a:xfrm>
            <a:off x="8165205" y="6342820"/>
            <a:ext cx="10303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00B0F0"/>
                </a:solidFill>
              </a:rPr>
              <a:t>3/17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E870BEE-DDA3-B300-70EA-C319388F3022}"/>
              </a:ext>
            </a:extLst>
          </p:cNvPr>
          <p:cNvSpPr txBox="1"/>
          <p:nvPr/>
        </p:nvSpPr>
        <p:spPr>
          <a:xfrm>
            <a:off x="3873137" y="3210489"/>
            <a:ext cx="610035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fr-FR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0BAD9A8D-1F15-7676-7E2F-A648ECAC0C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61673"/>
            <a:ext cx="2560320" cy="139632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4EDCFA-327B-491A-84E4-A0077266601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892177" y="2513196"/>
            <a:ext cx="8596667" cy="1320795"/>
          </a:xfrm>
        </p:spPr>
        <p:txBody>
          <a:bodyPr/>
          <a:lstStyle/>
          <a:p>
            <a:pPr lvl="0"/>
            <a:r>
              <a:rPr lang="fr-FR" dirty="0">
                <a:solidFill>
                  <a:srgbClr val="0070C0"/>
                </a:solidFill>
              </a:rPr>
              <a:t>Définition du « Sud global » 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20" name="Espace réservé du contenu 19">
            <a:extLst>
              <a:ext uri="{FF2B5EF4-FFF2-40B4-BE49-F238E27FC236}">
                <a16:creationId xmlns:a16="http://schemas.microsoft.com/office/drawing/2014/main" id="{615F2CF1-5B96-43B9-BF71-661A1B7EC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2" y="2160590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en-GB" dirty="0"/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5C4EA0AF-FAFC-417B-B1B0-5D25A999FC3A}"/>
              </a:ext>
            </a:extLst>
          </p:cNvPr>
          <p:cNvSpPr>
            <a:spLocks noGrp="1"/>
          </p:cNvSpPr>
          <p:nvPr>
            <p:ph idx="2"/>
          </p:nvPr>
        </p:nvSpPr>
        <p:spPr>
          <a:xfrm>
            <a:off x="5011477" y="1896428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en-GB" sz="2800" dirty="0"/>
          </a:p>
        </p:txBody>
      </p:sp>
      <p:pic>
        <p:nvPicPr>
          <p:cNvPr id="24" name="Image 23">
            <a:extLst>
              <a:ext uri="{FF2B5EF4-FFF2-40B4-BE49-F238E27FC236}">
                <a16:creationId xmlns:a16="http://schemas.microsoft.com/office/drawing/2014/main" id="{C3658745-0B0D-4DA1-A07F-5511F8F29B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5205" y="0"/>
            <a:ext cx="3887086" cy="1498941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20C50A98-39DF-42AA-95E8-72E9362FD4B7}"/>
              </a:ext>
            </a:extLst>
          </p:cNvPr>
          <p:cNvSpPr txBox="1"/>
          <p:nvPr/>
        </p:nvSpPr>
        <p:spPr>
          <a:xfrm>
            <a:off x="8165205" y="6342820"/>
            <a:ext cx="10303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00B0F0"/>
                </a:solidFill>
              </a:rPr>
              <a:t>4/17</a:t>
            </a:r>
            <a:endParaRPr lang="en-GB" sz="2000" dirty="0">
              <a:solidFill>
                <a:srgbClr val="00B0F0"/>
              </a:solidFill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7ACE50F8-326D-0126-3188-E2013F1C190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61673"/>
            <a:ext cx="2560320" cy="139632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4EDCFA-327B-491A-84E4-A0077266601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12081" y="2585722"/>
            <a:ext cx="8596667" cy="1320795"/>
          </a:xfrm>
        </p:spPr>
        <p:txBody>
          <a:bodyPr/>
          <a:lstStyle/>
          <a:p>
            <a:pPr lvl="0"/>
            <a:r>
              <a:rPr lang="en-GB" dirty="0">
                <a:solidFill>
                  <a:srgbClr val="0070C0"/>
                </a:solidFill>
              </a:rPr>
              <a:t>Le formidable </a:t>
            </a:r>
            <a:r>
              <a:rPr lang="en-GB" dirty="0" err="1">
                <a:solidFill>
                  <a:srgbClr val="0070C0"/>
                </a:solidFill>
              </a:rPr>
              <a:t>essor</a:t>
            </a:r>
            <a:r>
              <a:rPr lang="en-GB" dirty="0">
                <a:solidFill>
                  <a:srgbClr val="0070C0"/>
                </a:solidFill>
              </a:rPr>
              <a:t> des </a:t>
            </a:r>
            <a:r>
              <a:rPr lang="en-GB" dirty="0" err="1">
                <a:solidFill>
                  <a:srgbClr val="0070C0"/>
                </a:solidFill>
              </a:rPr>
              <a:t>contrats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commerciaux</a:t>
            </a:r>
            <a:r>
              <a:rPr lang="en-GB" dirty="0">
                <a:solidFill>
                  <a:srgbClr val="0070C0"/>
                </a:solidFill>
              </a:rPr>
              <a:t> et des </a:t>
            </a:r>
            <a:r>
              <a:rPr lang="en-GB" dirty="0" err="1">
                <a:solidFill>
                  <a:srgbClr val="0070C0"/>
                </a:solidFill>
              </a:rPr>
              <a:t>investissements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15" name="Espace réservé du contenu 14">
            <a:extLst>
              <a:ext uri="{FF2B5EF4-FFF2-40B4-BE49-F238E27FC236}">
                <a16:creationId xmlns:a16="http://schemas.microsoft.com/office/drawing/2014/main" id="{BC8C6F72-9B3F-48EB-B02E-667BB288C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0406" y="5543870"/>
            <a:ext cx="8596667" cy="3880768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006183E2-F670-4E3F-B52D-D49DF8354C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5205" y="0"/>
            <a:ext cx="3887086" cy="1498941"/>
          </a:xfrm>
          <a:prstGeom prst="rect">
            <a:avLst/>
          </a:prstGeom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C7B48E0D-62EF-4B22-90DE-FA8022B7E5D8}"/>
              </a:ext>
            </a:extLst>
          </p:cNvPr>
          <p:cNvSpPr txBox="1"/>
          <p:nvPr/>
        </p:nvSpPr>
        <p:spPr>
          <a:xfrm>
            <a:off x="8165205" y="6342820"/>
            <a:ext cx="10303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00B0F0"/>
                </a:solidFill>
              </a:rPr>
              <a:t>5/17</a:t>
            </a:r>
            <a:endParaRPr lang="en-GB" sz="2000" dirty="0">
              <a:solidFill>
                <a:srgbClr val="00B0F0"/>
              </a:solidFill>
            </a:endParaRP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06B8C299-74F8-A033-9F06-C77C202E28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29" y="5737270"/>
            <a:ext cx="2390502" cy="1303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833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9F4F35-AF95-4C6E-8698-6C5F93398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011" y="2651760"/>
            <a:ext cx="10992685" cy="989873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>
                <a:solidFill>
                  <a:srgbClr val="0070C0"/>
                </a:solidFill>
              </a:rPr>
              <a:t>Derrière la scène économique mondiale, la transformation du domaine du droit</a:t>
            </a:r>
            <a:endParaRPr lang="en-GB" dirty="0">
              <a:solidFill>
                <a:srgbClr val="0070C0"/>
              </a:solidFill>
            </a:endParaRP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778AA183-7407-4271-AB14-00200C96F8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5205" y="0"/>
            <a:ext cx="3887086" cy="1498941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75E351C0-9C1A-4447-AF12-887E9A4097F8}"/>
              </a:ext>
            </a:extLst>
          </p:cNvPr>
          <p:cNvSpPr txBox="1"/>
          <p:nvPr/>
        </p:nvSpPr>
        <p:spPr>
          <a:xfrm>
            <a:off x="8165205" y="6342820"/>
            <a:ext cx="10303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00B0F0"/>
                </a:solidFill>
              </a:rPr>
              <a:t>6/17</a:t>
            </a:r>
            <a:endParaRPr lang="en-GB" sz="2000" dirty="0">
              <a:solidFill>
                <a:srgbClr val="00B0F0"/>
              </a:solidFill>
            </a:endParaRP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4EC8D3C-5C05-646D-5D6B-C4B8104D2A67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 flipV="1">
            <a:off x="0" y="6041357"/>
            <a:ext cx="677332" cy="411693"/>
          </a:xfrm>
        </p:spPr>
        <p:txBody>
          <a:bodyPr/>
          <a:lstStyle/>
          <a:p>
            <a:pPr marL="0" indent="0" algn="ctr">
              <a:buNone/>
            </a:pPr>
            <a:endParaRPr lang="fr-FR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BCA897E2-6917-6312-4E2D-84B897C751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82521"/>
            <a:ext cx="2155371" cy="1175479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A47AD497-E531-61D6-AC76-92E4894A79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61673"/>
            <a:ext cx="2560320" cy="1396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17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AB1271-8909-4BD3-8673-7FE17AB68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2281" y="2379336"/>
            <a:ext cx="8596667" cy="1320795"/>
          </a:xfrm>
        </p:spPr>
        <p:txBody>
          <a:bodyPr/>
          <a:lstStyle/>
          <a:p>
            <a:r>
              <a:rPr lang="en-GB" dirty="0">
                <a:solidFill>
                  <a:srgbClr val="0070C0"/>
                </a:solidFill>
              </a:rPr>
              <a:t>Le </a:t>
            </a:r>
            <a:r>
              <a:rPr lang="en-GB" dirty="0" err="1">
                <a:solidFill>
                  <a:srgbClr val="0070C0"/>
                </a:solidFill>
              </a:rPr>
              <a:t>rôle</a:t>
            </a:r>
            <a:r>
              <a:rPr lang="en-GB" dirty="0">
                <a:solidFill>
                  <a:srgbClr val="0070C0"/>
                </a:solidFill>
              </a:rPr>
              <a:t> de </a:t>
            </a:r>
            <a:r>
              <a:rPr lang="en-GB" dirty="0" err="1">
                <a:solidFill>
                  <a:srgbClr val="0070C0"/>
                </a:solidFill>
              </a:rPr>
              <a:t>l’arbitrage</a:t>
            </a:r>
            <a:r>
              <a:rPr lang="en-GB" dirty="0">
                <a:solidFill>
                  <a:srgbClr val="0070C0"/>
                </a:solidFill>
              </a:rPr>
              <a:t> international</a:t>
            </a: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A82EF86A-77DE-475A-8458-90B88EB70D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3201755"/>
              </p:ext>
            </p:extLst>
          </p:nvPr>
        </p:nvGraphicFramePr>
        <p:xfrm flipH="1">
          <a:off x="632144" y="5734594"/>
          <a:ext cx="45719" cy="3074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1" name="Image 10">
            <a:extLst>
              <a:ext uri="{FF2B5EF4-FFF2-40B4-BE49-F238E27FC236}">
                <a16:creationId xmlns:a16="http://schemas.microsoft.com/office/drawing/2014/main" id="{9A3E9A81-6A7E-4B58-B2AE-9E1D597B71A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5205" y="0"/>
            <a:ext cx="3887086" cy="1498941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850E63F9-8695-4E77-9530-A416CA33BBF3}"/>
              </a:ext>
            </a:extLst>
          </p:cNvPr>
          <p:cNvSpPr txBox="1"/>
          <p:nvPr/>
        </p:nvSpPr>
        <p:spPr>
          <a:xfrm>
            <a:off x="8165205" y="6342820"/>
            <a:ext cx="10303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00B0F0"/>
                </a:solidFill>
              </a:rPr>
              <a:t>7/17</a:t>
            </a:r>
            <a:endParaRPr lang="en-GB" sz="2000" dirty="0">
              <a:solidFill>
                <a:srgbClr val="00B0F0"/>
              </a:solidFill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CC215A45-0D70-1A90-E025-E7D2D6D0592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61673"/>
            <a:ext cx="2560320" cy="1396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629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AB1271-8909-4BD3-8673-7FE17AB68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9753" y="2600085"/>
            <a:ext cx="8596667" cy="1320795"/>
          </a:xfrm>
        </p:spPr>
        <p:txBody>
          <a:bodyPr/>
          <a:lstStyle/>
          <a:p>
            <a:r>
              <a:rPr lang="en-GB" dirty="0" err="1">
                <a:solidFill>
                  <a:srgbClr val="0070C0"/>
                </a:solidFill>
              </a:rPr>
              <a:t>Participer</a:t>
            </a:r>
            <a:r>
              <a:rPr lang="en-GB" dirty="0">
                <a:solidFill>
                  <a:srgbClr val="0070C0"/>
                </a:solidFill>
              </a:rPr>
              <a:t> à la </a:t>
            </a:r>
            <a:r>
              <a:rPr lang="en-GB" dirty="0" err="1">
                <a:solidFill>
                  <a:srgbClr val="0070C0"/>
                </a:solidFill>
              </a:rPr>
              <a:t>sécurité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juridique</a:t>
            </a:r>
            <a:r>
              <a:rPr lang="en-GB" dirty="0">
                <a:solidFill>
                  <a:srgbClr val="0070C0"/>
                </a:solidFill>
              </a:rPr>
              <a:t> du </a:t>
            </a:r>
            <a:r>
              <a:rPr lang="en-GB" dirty="0" err="1">
                <a:solidFill>
                  <a:srgbClr val="0070C0"/>
                </a:solidFill>
              </a:rPr>
              <a:t>marché</a:t>
            </a:r>
            <a:r>
              <a:rPr lang="en-GB" dirty="0">
                <a:solidFill>
                  <a:srgbClr val="0070C0"/>
                </a:solidFill>
              </a:rPr>
              <a:t> et des </a:t>
            </a:r>
            <a:r>
              <a:rPr lang="en-GB" dirty="0" err="1">
                <a:solidFill>
                  <a:srgbClr val="0070C0"/>
                </a:solidFill>
              </a:rPr>
              <a:t>investissements</a:t>
            </a:r>
            <a:endParaRPr lang="en-GB" dirty="0">
              <a:solidFill>
                <a:srgbClr val="0070C0"/>
              </a:solidFill>
            </a:endParaRP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A82EF86A-77DE-475A-8458-90B88EB70D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7632075"/>
              </p:ext>
            </p:extLst>
          </p:nvPr>
        </p:nvGraphicFramePr>
        <p:xfrm flipH="1">
          <a:off x="632144" y="5982788"/>
          <a:ext cx="45719" cy="59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1" name="Image 10">
            <a:extLst>
              <a:ext uri="{FF2B5EF4-FFF2-40B4-BE49-F238E27FC236}">
                <a16:creationId xmlns:a16="http://schemas.microsoft.com/office/drawing/2014/main" id="{96F58553-D077-478D-B3A1-475F43030FC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5205" y="0"/>
            <a:ext cx="3887086" cy="1498941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EC92FE8E-D291-471F-9FE0-42B917BBFBFD}"/>
              </a:ext>
            </a:extLst>
          </p:cNvPr>
          <p:cNvSpPr txBox="1"/>
          <p:nvPr/>
        </p:nvSpPr>
        <p:spPr>
          <a:xfrm>
            <a:off x="8269708" y="6457890"/>
            <a:ext cx="10303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00B0F0"/>
                </a:solidFill>
              </a:rPr>
              <a:t>8/17</a:t>
            </a:r>
            <a:endParaRPr lang="en-GB" sz="2000" dirty="0">
              <a:solidFill>
                <a:srgbClr val="00B0F0"/>
              </a:solidFill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2981FFA2-C868-A88C-A10D-C8B655CEF19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440301"/>
            <a:ext cx="2599509" cy="141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498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AB1271-8909-4BD3-8673-7FE17AB68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8903" y="2116184"/>
            <a:ext cx="8790673" cy="1159690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70C0"/>
                </a:solidFill>
              </a:rPr>
              <a:t>Accepter </a:t>
            </a:r>
            <a:r>
              <a:rPr lang="en-GB" dirty="0" err="1">
                <a:solidFill>
                  <a:srgbClr val="0070C0"/>
                </a:solidFill>
              </a:rPr>
              <a:t>l’exécution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d’une</a:t>
            </a:r>
            <a:r>
              <a:rPr lang="en-GB" dirty="0">
                <a:solidFill>
                  <a:srgbClr val="0070C0"/>
                </a:solidFill>
              </a:rPr>
              <a:t> sentence </a:t>
            </a:r>
            <a:r>
              <a:rPr lang="en-GB" dirty="0" err="1">
                <a:solidFill>
                  <a:srgbClr val="0070C0"/>
                </a:solidFill>
              </a:rPr>
              <a:t>étrangère</a:t>
            </a:r>
            <a:r>
              <a:rPr lang="en-GB" dirty="0">
                <a:solidFill>
                  <a:srgbClr val="0070C0"/>
                </a:solidFill>
              </a:rPr>
              <a:t> sur son </a:t>
            </a:r>
            <a:r>
              <a:rPr lang="en-GB" dirty="0" err="1">
                <a:solidFill>
                  <a:srgbClr val="0070C0"/>
                </a:solidFill>
              </a:rPr>
              <a:t>territoire</a:t>
            </a:r>
            <a:r>
              <a:rPr lang="en-GB" dirty="0">
                <a:solidFill>
                  <a:srgbClr val="0070C0"/>
                </a:solidFill>
              </a:rPr>
              <a:t>: </a:t>
            </a:r>
            <a:br>
              <a:rPr lang="en-GB" dirty="0">
                <a:solidFill>
                  <a:srgbClr val="0070C0"/>
                </a:solidFill>
              </a:rPr>
            </a:br>
            <a:br>
              <a:rPr lang="en-GB" dirty="0">
                <a:solidFill>
                  <a:srgbClr val="0070C0"/>
                </a:solidFill>
              </a:rPr>
            </a:br>
            <a:r>
              <a:rPr lang="en-GB" dirty="0">
                <a:solidFill>
                  <a:srgbClr val="0070C0"/>
                </a:solidFill>
              </a:rPr>
              <a:t>La Convention de New York</a:t>
            </a: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A82EF86A-77DE-475A-8458-90B88EB70D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3957610"/>
              </p:ext>
            </p:extLst>
          </p:nvPr>
        </p:nvGraphicFramePr>
        <p:xfrm flipH="1">
          <a:off x="632144" y="5943600"/>
          <a:ext cx="45719" cy="98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5" name="Image 14">
            <a:extLst>
              <a:ext uri="{FF2B5EF4-FFF2-40B4-BE49-F238E27FC236}">
                <a16:creationId xmlns:a16="http://schemas.microsoft.com/office/drawing/2014/main" id="{76973776-20F3-4FC1-B605-7B0D75F9F69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5205" y="0"/>
            <a:ext cx="3887086" cy="1498941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F8542751-AC33-41A4-B946-737F04C6C7F0}"/>
              </a:ext>
            </a:extLst>
          </p:cNvPr>
          <p:cNvSpPr txBox="1"/>
          <p:nvPr/>
        </p:nvSpPr>
        <p:spPr>
          <a:xfrm>
            <a:off x="8165205" y="6457890"/>
            <a:ext cx="10303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00B0F0"/>
                </a:solidFill>
              </a:rPr>
              <a:t>9/17</a:t>
            </a:r>
            <a:endParaRPr lang="en-GB" sz="2000" dirty="0">
              <a:solidFill>
                <a:srgbClr val="00B0F0"/>
              </a:solidFill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CFB7FEFB-27BA-7D88-CA05-EF433BB1D62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61673"/>
            <a:ext cx="2560320" cy="1396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27616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3540</TotalTime>
  <Words>253</Words>
  <Application>Microsoft Office PowerPoint</Application>
  <PresentationFormat>Grand écran</PresentationFormat>
  <Paragraphs>68</Paragraphs>
  <Slides>17</Slides>
  <Notes>17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4" baseType="lpstr">
      <vt:lpstr>Arial</vt:lpstr>
      <vt:lpstr>Calibri</vt:lpstr>
      <vt:lpstr>Segoe UI Historic</vt:lpstr>
      <vt:lpstr>Times New Roman</vt:lpstr>
      <vt:lpstr>Trebuchet MS</vt:lpstr>
      <vt:lpstr>Wingdings 3</vt:lpstr>
      <vt:lpstr>Facette</vt:lpstr>
      <vt:lpstr>Présentation PowerPoint</vt:lpstr>
      <vt:lpstr>Présentation PowerPoint</vt:lpstr>
      <vt:lpstr>Présentation PowerPoint</vt:lpstr>
      <vt:lpstr>Définition du « Sud global » </vt:lpstr>
      <vt:lpstr>Le formidable essor des contrats commerciaux et des investissements</vt:lpstr>
      <vt:lpstr>Derrière la scène économique mondiale, la transformation du domaine du droit</vt:lpstr>
      <vt:lpstr>Le rôle de l’arbitrage international</vt:lpstr>
      <vt:lpstr>Participer à la sécurité juridique du marché et des investissements</vt:lpstr>
      <vt:lpstr>Accepter l’exécution d’une sentence étrangère sur son territoire:   La Convention de New York</vt:lpstr>
      <vt:lpstr>L’arbitrage s’adapte au “Sud global”</vt:lpstr>
      <vt:lpstr>Protéger les accords d’investissement même dans les pires moments  </vt:lpstr>
      <vt:lpstr>L’ouverture d’Abu Dhabi, des Émirats Arabes Unis, de l’Arabie Saoudite</vt:lpstr>
      <vt:lpstr>En Afrique, l’arbitrage international est en forte progression</vt:lpstr>
      <vt:lpstr>Les Pays OHADA</vt:lpstr>
      <vt:lpstr>Le rôle de la Chine</vt:lpstr>
      <vt:lpstr>Un exemple vécu de l’évolution du “Sud global” vers l’arbitrage</vt:lpstr>
      <vt:lpstr>CONCLUSION   Merci pour votre attention!  Pour vos questions: beatrice.castellane@gmail.com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User1</dc:creator>
  <cp:lastModifiedBy>Beatrice Castellane</cp:lastModifiedBy>
  <cp:revision>219</cp:revision>
  <cp:lastPrinted>2025-02-24T19:31:53Z</cp:lastPrinted>
  <dcterms:created xsi:type="dcterms:W3CDTF">2017-05-18T15:27:41Z</dcterms:created>
  <dcterms:modified xsi:type="dcterms:W3CDTF">2025-02-24T19:32:17Z</dcterms:modified>
</cp:coreProperties>
</file>